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1"/>
  </p:notesMasterIdLst>
  <p:sldIdLst>
    <p:sldId id="256" r:id="rId2"/>
    <p:sldId id="261" r:id="rId3"/>
    <p:sldId id="275" r:id="rId4"/>
    <p:sldId id="314" r:id="rId5"/>
    <p:sldId id="315" r:id="rId6"/>
    <p:sldId id="332" r:id="rId7"/>
    <p:sldId id="317" r:id="rId8"/>
    <p:sldId id="319" r:id="rId9"/>
    <p:sldId id="325" r:id="rId10"/>
    <p:sldId id="326" r:id="rId11"/>
    <p:sldId id="327" r:id="rId12"/>
    <p:sldId id="328" r:id="rId13"/>
    <p:sldId id="329" r:id="rId14"/>
    <p:sldId id="330" r:id="rId15"/>
    <p:sldId id="321" r:id="rId16"/>
    <p:sldId id="322" r:id="rId17"/>
    <p:sldId id="323" r:id="rId18"/>
    <p:sldId id="331" r:id="rId19"/>
    <p:sldId id="324" r:id="rId20"/>
  </p:sldIdLst>
  <p:sldSz cx="12192000" cy="6858000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Condensed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9AA0A6"/>
          </p15:clr>
        </p15:guide>
        <p15:guide id="2" pos="384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CFCFC"/>
    <a:srgbClr val="EFEFEF"/>
    <a:srgbClr val="FBFBFB"/>
    <a:srgbClr val="FDFDFD"/>
    <a:srgbClr val="F6F6F6"/>
    <a:srgbClr val="F9F9F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C28ECD-699C-42D1-B320-572CE30807E1}">
  <a:tblStyle styleId="{46C28ECD-699C-42D1-B320-572CE3080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071d9987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071d9987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33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071d9987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071d9987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43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071d9987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071d9987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618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071d9987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071d9987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653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365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57dcc8c0a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57dcc8c0a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60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57dcc8c0a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57dcc8c0a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7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57dcc8c0a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57dcc8c0a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982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57dcc8c0a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57dcc8c0a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212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56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3eef302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3eef302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07225aaeb7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07225aaeb7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59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03eef302b4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03eef302b4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98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fd4f4bf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fd4f4bf8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066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78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301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071d9987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071d9987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235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071d9987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071d9987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63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833" y="1671971"/>
            <a:ext cx="6126000" cy="21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3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1819" y="4639729"/>
            <a:ext cx="62692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" name="Google Shape;13;p2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14" name="Google Shape;14;p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19" name="Google Shape;19;p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23" name="Google Shape;23;p2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2"/>
          <p:cNvSpPr txBox="1">
            <a:spLocks noGrp="1"/>
          </p:cNvSpPr>
          <p:nvPr>
            <p:ph type="subTitle" idx="3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4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5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6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30" name="Google Shape;30;p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"/>
          <p:cNvSpPr txBox="1">
            <a:spLocks noGrp="1"/>
          </p:cNvSpPr>
          <p:nvPr>
            <p:ph type="title"/>
          </p:nvPr>
        </p:nvSpPr>
        <p:spPr>
          <a:xfrm>
            <a:off x="7341779" y="3251285"/>
            <a:ext cx="349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7"/>
          <p:cNvSpPr txBox="1">
            <a:spLocks noGrp="1"/>
          </p:cNvSpPr>
          <p:nvPr>
            <p:ph type="body" idx="1"/>
          </p:nvPr>
        </p:nvSpPr>
        <p:spPr>
          <a:xfrm>
            <a:off x="7341800" y="3917770"/>
            <a:ext cx="3496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7"/>
          <p:cNvSpPr txBox="1">
            <a:spLocks noGrp="1"/>
          </p:cNvSpPr>
          <p:nvPr>
            <p:ph type="subTitle" idx="2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361" name="Google Shape;361;p1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1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7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64" name="Google Shape;364;p17"/>
          <p:cNvSpPr txBox="1">
            <a:spLocks noGrp="1"/>
          </p:cNvSpPr>
          <p:nvPr>
            <p:ph type="subTitle" idx="4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65" name="Google Shape;365;p17"/>
          <p:cNvSpPr txBox="1">
            <a:spLocks noGrp="1"/>
          </p:cNvSpPr>
          <p:nvPr>
            <p:ph type="subTitle" idx="5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66" name="Google Shape;366;p17"/>
          <p:cNvSpPr txBox="1">
            <a:spLocks noGrp="1"/>
          </p:cNvSpPr>
          <p:nvPr>
            <p:ph type="subTitle" idx="6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67" name="Google Shape;367;p17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68" name="Google Shape;368;p17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369" name="Google Shape;369;p1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374" name="Google Shape;374;p1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78" name="Google Shape;378;p17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379" name="Google Shape;379;p1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1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1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"/>
          <p:cNvSpPr txBox="1">
            <a:spLocks noGrp="1"/>
          </p:cNvSpPr>
          <p:nvPr>
            <p:ph type="title"/>
          </p:nvPr>
        </p:nvSpPr>
        <p:spPr>
          <a:xfrm>
            <a:off x="1215677" y="2519538"/>
            <a:ext cx="268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8" name="Google Shape;558;p24"/>
          <p:cNvSpPr txBox="1">
            <a:spLocks noGrp="1"/>
          </p:cNvSpPr>
          <p:nvPr>
            <p:ph type="subTitle" idx="1"/>
          </p:nvPr>
        </p:nvSpPr>
        <p:spPr>
          <a:xfrm>
            <a:off x="1215677" y="3106063"/>
            <a:ext cx="268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24"/>
          <p:cNvSpPr txBox="1">
            <a:spLocks noGrp="1"/>
          </p:cNvSpPr>
          <p:nvPr>
            <p:ph type="title" idx="2"/>
          </p:nvPr>
        </p:nvSpPr>
        <p:spPr>
          <a:xfrm>
            <a:off x="4754797" y="2519538"/>
            <a:ext cx="268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0" name="Google Shape;560;p24"/>
          <p:cNvSpPr txBox="1">
            <a:spLocks noGrp="1"/>
          </p:cNvSpPr>
          <p:nvPr>
            <p:ph type="subTitle" idx="3"/>
          </p:nvPr>
        </p:nvSpPr>
        <p:spPr>
          <a:xfrm>
            <a:off x="4754797" y="3106063"/>
            <a:ext cx="268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24"/>
          <p:cNvSpPr txBox="1">
            <a:spLocks noGrp="1"/>
          </p:cNvSpPr>
          <p:nvPr>
            <p:ph type="title" idx="4"/>
          </p:nvPr>
        </p:nvSpPr>
        <p:spPr>
          <a:xfrm>
            <a:off x="1215677" y="4029138"/>
            <a:ext cx="268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2" name="Google Shape;562;p24"/>
          <p:cNvSpPr txBox="1">
            <a:spLocks noGrp="1"/>
          </p:cNvSpPr>
          <p:nvPr>
            <p:ph type="subTitle" idx="5"/>
          </p:nvPr>
        </p:nvSpPr>
        <p:spPr>
          <a:xfrm>
            <a:off x="1215677" y="4615663"/>
            <a:ext cx="268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4"/>
          <p:cNvSpPr txBox="1">
            <a:spLocks noGrp="1"/>
          </p:cNvSpPr>
          <p:nvPr>
            <p:ph type="title" idx="6"/>
          </p:nvPr>
        </p:nvSpPr>
        <p:spPr>
          <a:xfrm>
            <a:off x="4754797" y="4029138"/>
            <a:ext cx="268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4" name="Google Shape;564;p24"/>
          <p:cNvSpPr txBox="1">
            <a:spLocks noGrp="1"/>
          </p:cNvSpPr>
          <p:nvPr>
            <p:ph type="subTitle" idx="7"/>
          </p:nvPr>
        </p:nvSpPr>
        <p:spPr>
          <a:xfrm>
            <a:off x="4754800" y="4615663"/>
            <a:ext cx="268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4"/>
          <p:cNvSpPr txBox="1">
            <a:spLocks noGrp="1"/>
          </p:cNvSpPr>
          <p:nvPr>
            <p:ph type="title" idx="8"/>
          </p:nvPr>
        </p:nvSpPr>
        <p:spPr>
          <a:xfrm>
            <a:off x="8293923" y="2519538"/>
            <a:ext cx="268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6" name="Google Shape;566;p24"/>
          <p:cNvSpPr txBox="1">
            <a:spLocks noGrp="1"/>
          </p:cNvSpPr>
          <p:nvPr>
            <p:ph type="subTitle" idx="9"/>
          </p:nvPr>
        </p:nvSpPr>
        <p:spPr>
          <a:xfrm>
            <a:off x="8293923" y="3106063"/>
            <a:ext cx="268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4"/>
          <p:cNvSpPr txBox="1">
            <a:spLocks noGrp="1"/>
          </p:cNvSpPr>
          <p:nvPr>
            <p:ph type="title" idx="13"/>
          </p:nvPr>
        </p:nvSpPr>
        <p:spPr>
          <a:xfrm>
            <a:off x="8293923" y="4029138"/>
            <a:ext cx="268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8" name="Google Shape;568;p24"/>
          <p:cNvSpPr txBox="1">
            <a:spLocks noGrp="1"/>
          </p:cNvSpPr>
          <p:nvPr>
            <p:ph type="subTitle" idx="14"/>
          </p:nvPr>
        </p:nvSpPr>
        <p:spPr>
          <a:xfrm>
            <a:off x="8293923" y="4615663"/>
            <a:ext cx="2682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69" name="Google Shape;569;p24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24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24"/>
          <p:cNvSpPr txBox="1">
            <a:spLocks noGrp="1"/>
          </p:cNvSpPr>
          <p:nvPr>
            <p:ph type="subTitle" idx="15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72" name="Google Shape;572;p24"/>
          <p:cNvSpPr txBox="1">
            <a:spLocks noGrp="1"/>
          </p:cNvSpPr>
          <p:nvPr>
            <p:ph type="subTitle" idx="16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73" name="Google Shape;573;p24"/>
          <p:cNvSpPr txBox="1">
            <a:spLocks noGrp="1"/>
          </p:cNvSpPr>
          <p:nvPr>
            <p:ph type="subTitle" idx="17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74" name="Google Shape;574;p24"/>
          <p:cNvSpPr txBox="1">
            <a:spLocks noGrp="1"/>
          </p:cNvSpPr>
          <p:nvPr>
            <p:ph type="subTitle" idx="18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75" name="Google Shape;575;p24"/>
          <p:cNvSpPr txBox="1">
            <a:spLocks noGrp="1"/>
          </p:cNvSpPr>
          <p:nvPr>
            <p:ph type="subTitle" idx="19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76" name="Google Shape;576;p24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77" name="Google Shape;577;p24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578" name="Google Shape;578;p2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82" name="Google Shape;582;p24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583" name="Google Shape;583;p2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87" name="Google Shape;587;p24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588" name="Google Shape;588;p2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2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2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2" name="Google Shape;592;p24"/>
          <p:cNvSpPr txBox="1">
            <a:spLocks noGrp="1"/>
          </p:cNvSpPr>
          <p:nvPr>
            <p:ph type="title" idx="20"/>
          </p:nvPr>
        </p:nvSpPr>
        <p:spPr>
          <a:xfrm>
            <a:off x="1196000" y="1257575"/>
            <a:ext cx="980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p2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2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27"/>
          <p:cNvSpPr txBox="1">
            <a:spLocks noGrp="1"/>
          </p:cNvSpPr>
          <p:nvPr>
            <p:ph type="subTitle" idx="1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2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3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4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5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59" name="Google Shape;659;p27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660" name="Google Shape;660;p2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64" name="Google Shape;664;p27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665" name="Google Shape;665;p2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69" name="Google Shape;669;p27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670" name="Google Shape;670;p2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2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2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2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28"/>
          <p:cNvGrpSpPr/>
          <p:nvPr/>
        </p:nvGrpSpPr>
        <p:grpSpPr>
          <a:xfrm>
            <a:off x="10378847" y="1271083"/>
            <a:ext cx="672856" cy="544194"/>
            <a:chOff x="1271525" y="4920325"/>
            <a:chExt cx="655039" cy="706378"/>
          </a:xfrm>
        </p:grpSpPr>
        <p:sp>
          <p:nvSpPr>
            <p:cNvPr id="676" name="Google Shape;676;p2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78" name="Google Shape;678;p28"/>
          <p:cNvGrpSpPr/>
          <p:nvPr/>
        </p:nvGrpSpPr>
        <p:grpSpPr>
          <a:xfrm>
            <a:off x="849213" y="3650328"/>
            <a:ext cx="660367" cy="794590"/>
            <a:chOff x="937334" y="4305428"/>
            <a:chExt cx="495275" cy="794590"/>
          </a:xfrm>
        </p:grpSpPr>
        <p:grpSp>
          <p:nvGrpSpPr>
            <p:cNvPr id="679" name="Google Shape;679;p28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685" name="Google Shape;685;p28"/>
          <p:cNvGrpSpPr/>
          <p:nvPr/>
        </p:nvGrpSpPr>
        <p:grpSpPr>
          <a:xfrm>
            <a:off x="8397634" y="5828697"/>
            <a:ext cx="1002193" cy="221700"/>
            <a:chOff x="7408350" y="5643697"/>
            <a:chExt cx="751645" cy="221700"/>
          </a:xfrm>
        </p:grpSpPr>
        <p:sp>
          <p:nvSpPr>
            <p:cNvPr id="686" name="Google Shape;686;p28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89" name="Google Shape;689;p28"/>
          <p:cNvSpPr/>
          <p:nvPr/>
        </p:nvSpPr>
        <p:spPr>
          <a:xfrm>
            <a:off x="1256171" y="4526753"/>
            <a:ext cx="3613752" cy="2701654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2463073" y="3893669"/>
            <a:ext cx="31212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6607727" y="3893669"/>
            <a:ext cx="31212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2463073" y="4427859"/>
            <a:ext cx="3054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6607727" y="4427859"/>
            <a:ext cx="3054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5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6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7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8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8" name="Google Shape;98;p5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99" name="Google Shape;99;p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104" name="Google Shape;104;p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8" name="Google Shape;108;p5"/>
          <p:cNvSpPr txBox="1">
            <a:spLocks noGrp="1"/>
          </p:cNvSpPr>
          <p:nvPr>
            <p:ph type="subTitle" idx="9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09" name="Google Shape;109;p5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110" name="Google Shape;110;p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1196000" y="1257575"/>
            <a:ext cx="980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6"/>
          <p:cNvSpPr txBox="1">
            <a:spLocks noGrp="1"/>
          </p:cNvSpPr>
          <p:nvPr>
            <p:ph type="subTitle" idx="1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subTitle" idx="2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0" name="Google Shape;120;p6"/>
          <p:cNvSpPr txBox="1">
            <a:spLocks noGrp="1"/>
          </p:cNvSpPr>
          <p:nvPr>
            <p:ph type="subTitle" idx="3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subTitle" idx="4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subTitle" idx="5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24" name="Google Shape;124;p6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125" name="Google Shape;125;p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130" name="Google Shape;130;p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" name="Google Shape;134;p6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135" name="Google Shape;135;p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1196000" y="1257575"/>
            <a:ext cx="980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6868869" y="2836629"/>
            <a:ext cx="175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body" idx="1"/>
          </p:nvPr>
        </p:nvSpPr>
        <p:spPr>
          <a:xfrm>
            <a:off x="6868869" y="3489433"/>
            <a:ext cx="3958000" cy="1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subTitle" idx="2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144" name="Google Shape;144;p7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7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7"/>
          <p:cNvSpPr txBox="1">
            <a:spLocks noGrp="1"/>
          </p:cNvSpPr>
          <p:nvPr>
            <p:ph type="subTitle" idx="3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ubTitle" idx="6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51" name="Google Shape;151;p7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152" name="Google Shape;152;p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56" name="Google Shape;156;p7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157" name="Google Shape;157;p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61" name="Google Shape;161;p7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162" name="Google Shape;162;p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8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2834400" y="2424539"/>
            <a:ext cx="65232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0" name="Google Shape;170;p8"/>
          <p:cNvSpPr txBox="1">
            <a:spLocks noGrp="1"/>
          </p:cNvSpPr>
          <p:nvPr>
            <p:ph type="subTitle" idx="1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subTitle" idx="2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subTitle" idx="3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4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4" name="Google Shape;174;p8"/>
          <p:cNvSpPr txBox="1">
            <a:spLocks noGrp="1"/>
          </p:cNvSpPr>
          <p:nvPr>
            <p:ph type="subTitle" idx="5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76" name="Google Shape;176;p8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177" name="Google Shape;177;p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182" name="Google Shape;182;p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187" name="Google Shape;187;p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4999741" y="2114510"/>
            <a:ext cx="243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"/>
          </p:nvPr>
        </p:nvSpPr>
        <p:spPr>
          <a:xfrm>
            <a:off x="4999741" y="2673713"/>
            <a:ext cx="29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2"/>
          </p:nvPr>
        </p:nvSpPr>
        <p:spPr>
          <a:xfrm>
            <a:off x="8476535" y="2114510"/>
            <a:ext cx="243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3"/>
          </p:nvPr>
        </p:nvSpPr>
        <p:spPr>
          <a:xfrm>
            <a:off x="8476535" y="2673713"/>
            <a:ext cx="29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4"/>
          </p:nvPr>
        </p:nvSpPr>
        <p:spPr>
          <a:xfrm>
            <a:off x="4999741" y="4361110"/>
            <a:ext cx="243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5"/>
          </p:nvPr>
        </p:nvSpPr>
        <p:spPr>
          <a:xfrm>
            <a:off x="4999741" y="4920313"/>
            <a:ext cx="29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6"/>
          </p:nvPr>
        </p:nvSpPr>
        <p:spPr>
          <a:xfrm>
            <a:off x="8476535" y="4361110"/>
            <a:ext cx="243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7"/>
          </p:nvPr>
        </p:nvSpPr>
        <p:spPr>
          <a:xfrm>
            <a:off x="8476535" y="4920313"/>
            <a:ext cx="292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8"/>
          </p:nvPr>
        </p:nvSpPr>
        <p:spPr>
          <a:xfrm>
            <a:off x="690733" y="2753550"/>
            <a:ext cx="36344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9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258" name="Google Shape;258;p13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13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13"/>
          <p:cNvSpPr txBox="1">
            <a:spLocks noGrp="1"/>
          </p:cNvSpPr>
          <p:nvPr>
            <p:ph type="subTitle" idx="13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14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15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16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65" name="Google Shape;265;p13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266" name="Google Shape;266;p1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70" name="Google Shape;270;p13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271" name="Google Shape;271;p1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75" name="Google Shape;275;p13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276" name="Google Shape;276;p1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A7B17"/>
          </p15:clr>
        </p15:guide>
        <p15:guide id="2" pos="4071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15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5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15"/>
          <p:cNvSpPr txBox="1">
            <a:spLocks noGrp="1"/>
          </p:cNvSpPr>
          <p:nvPr>
            <p:ph type="subTitle" idx="1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subTitle" idx="2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1" name="Google Shape;311;p15"/>
          <p:cNvSpPr txBox="1">
            <a:spLocks noGrp="1"/>
          </p:cNvSpPr>
          <p:nvPr>
            <p:ph type="subTitle" idx="3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4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subTitle" idx="5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4" name="Google Shape;314;p15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15" name="Google Shape;315;p15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316" name="Google Shape;316;p1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20" name="Google Shape;320;p15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321" name="Google Shape;321;p1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25" name="Google Shape;325;p15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326" name="Google Shape;326;p1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1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1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0" name="Google Shape;330;p15"/>
          <p:cNvSpPr txBox="1">
            <a:spLocks noGrp="1"/>
          </p:cNvSpPr>
          <p:nvPr>
            <p:ph type="title"/>
          </p:nvPr>
        </p:nvSpPr>
        <p:spPr>
          <a:xfrm>
            <a:off x="1196000" y="1257575"/>
            <a:ext cx="980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 txBox="1">
            <a:spLocks noGrp="1"/>
          </p:cNvSpPr>
          <p:nvPr>
            <p:ph type="subTitle" idx="1"/>
          </p:nvPr>
        </p:nvSpPr>
        <p:spPr>
          <a:xfrm>
            <a:off x="6469080" y="2626305"/>
            <a:ext cx="4968800" cy="27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16"/>
          <p:cNvSpPr txBox="1">
            <a:spLocks noGrp="1"/>
          </p:cNvSpPr>
          <p:nvPr>
            <p:ph type="title"/>
          </p:nvPr>
        </p:nvSpPr>
        <p:spPr>
          <a:xfrm>
            <a:off x="6469080" y="2030637"/>
            <a:ext cx="472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34" name="Google Shape;334;p16"/>
          <p:cNvCxnSpPr/>
          <p:nvPr/>
        </p:nvCxnSpPr>
        <p:spPr>
          <a:xfrm>
            <a:off x="-63000" y="695151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16"/>
          <p:cNvCxnSpPr/>
          <p:nvPr/>
        </p:nvCxnSpPr>
        <p:spPr>
          <a:xfrm>
            <a:off x="-63000" y="6172205"/>
            <a:ext cx="1231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16"/>
          <p:cNvSpPr txBox="1">
            <a:spLocks noGrp="1"/>
          </p:cNvSpPr>
          <p:nvPr>
            <p:ph type="subTitle" idx="2"/>
          </p:nvPr>
        </p:nvSpPr>
        <p:spPr>
          <a:xfrm>
            <a:off x="8521208" y="6316950"/>
            <a:ext cx="30488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37" name="Google Shape;337;p16"/>
          <p:cNvSpPr txBox="1">
            <a:spLocks noGrp="1"/>
          </p:cNvSpPr>
          <p:nvPr>
            <p:ph type="subTitle" idx="3"/>
          </p:nvPr>
        </p:nvSpPr>
        <p:spPr>
          <a:xfrm>
            <a:off x="12351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38" name="Google Shape;338;p16"/>
          <p:cNvSpPr txBox="1">
            <a:spLocks noGrp="1"/>
          </p:cNvSpPr>
          <p:nvPr>
            <p:ph type="subTitle" idx="4"/>
          </p:nvPr>
        </p:nvSpPr>
        <p:spPr>
          <a:xfrm>
            <a:off x="24994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39" name="Google Shape;339;p16"/>
          <p:cNvSpPr txBox="1">
            <a:spLocks noGrp="1"/>
          </p:cNvSpPr>
          <p:nvPr>
            <p:ph type="subTitle" idx="5"/>
          </p:nvPr>
        </p:nvSpPr>
        <p:spPr>
          <a:xfrm>
            <a:off x="37637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0" name="Google Shape;340;p16"/>
          <p:cNvSpPr txBox="1">
            <a:spLocks noGrp="1"/>
          </p:cNvSpPr>
          <p:nvPr>
            <p:ph type="subTitle" idx="6"/>
          </p:nvPr>
        </p:nvSpPr>
        <p:spPr>
          <a:xfrm>
            <a:off x="5028064" y="174350"/>
            <a:ext cx="13412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1" name="Google Shape;341;p16"/>
          <p:cNvSpPr/>
          <p:nvPr/>
        </p:nvSpPr>
        <p:spPr>
          <a:xfrm>
            <a:off x="690734" y="6379773"/>
            <a:ext cx="372425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</a:endParaRPr>
          </a:p>
        </p:txBody>
      </p:sp>
      <p:grpSp>
        <p:nvGrpSpPr>
          <p:cNvPr id="342" name="Google Shape;342;p16"/>
          <p:cNvGrpSpPr/>
          <p:nvPr/>
        </p:nvGrpSpPr>
        <p:grpSpPr>
          <a:xfrm>
            <a:off x="1175000" y="6379931"/>
            <a:ext cx="372864" cy="279339"/>
            <a:chOff x="3303268" y="3817349"/>
            <a:chExt cx="346056" cy="345674"/>
          </a:xfrm>
        </p:grpSpPr>
        <p:sp>
          <p:nvSpPr>
            <p:cNvPr id="343" name="Google Shape;343;p1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</p:grpSp>
      <p:grpSp>
        <p:nvGrpSpPr>
          <p:cNvPr id="347" name="Google Shape;347;p16"/>
          <p:cNvGrpSpPr/>
          <p:nvPr/>
        </p:nvGrpSpPr>
        <p:grpSpPr>
          <a:xfrm>
            <a:off x="1658880" y="6379931"/>
            <a:ext cx="372864" cy="279339"/>
            <a:chOff x="3752358" y="3817349"/>
            <a:chExt cx="346056" cy="345674"/>
          </a:xfrm>
        </p:grpSpPr>
        <p:sp>
          <p:nvSpPr>
            <p:cNvPr id="348" name="Google Shape;348;p1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</p:grpSp>
      <p:grpSp>
        <p:nvGrpSpPr>
          <p:cNvPr id="352" name="Google Shape;352;p16"/>
          <p:cNvGrpSpPr/>
          <p:nvPr/>
        </p:nvGrpSpPr>
        <p:grpSpPr>
          <a:xfrm>
            <a:off x="723502" y="285486"/>
            <a:ext cx="375785" cy="183028"/>
            <a:chOff x="683075" y="1239500"/>
            <a:chExt cx="390900" cy="240700"/>
          </a:xfrm>
        </p:grpSpPr>
        <p:cxnSp>
          <p:nvCxnSpPr>
            <p:cNvPr id="353" name="Google Shape;353;p1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1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1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1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0733" y="685792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07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70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"/>
          <p:cNvSpPr txBox="1">
            <a:spLocks noGrp="1"/>
          </p:cNvSpPr>
          <p:nvPr>
            <p:ph type="ctrTitle"/>
          </p:nvPr>
        </p:nvSpPr>
        <p:spPr>
          <a:xfrm>
            <a:off x="612366" y="2253666"/>
            <a:ext cx="7252013" cy="21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/>
              <a:t>PERANCANGAN SISTEM INFORMASI MONEV ANGGARAN SEKOLAH VOKASI UNS (SIMONSI) </a:t>
            </a:r>
            <a:br>
              <a:rPr lang="en-US" sz="3600" dirty="0"/>
            </a:br>
            <a:r>
              <a:rPr lang="en-US" sz="3600" dirty="0"/>
              <a:t>MODUL : PERENCANAAN ANGGARAN</a:t>
            </a:r>
          </a:p>
        </p:txBody>
      </p:sp>
      <p:sp>
        <p:nvSpPr>
          <p:cNvPr id="703" name="Google Shape;703;p33"/>
          <p:cNvSpPr txBox="1">
            <a:spLocks noGrp="1"/>
          </p:cNvSpPr>
          <p:nvPr>
            <p:ph type="subTitle" idx="1"/>
          </p:nvPr>
        </p:nvSpPr>
        <p:spPr>
          <a:xfrm>
            <a:off x="729556" y="4873976"/>
            <a:ext cx="6224150" cy="724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TRI  WULANDARI</a:t>
            </a:r>
          </a:p>
          <a:p>
            <a:pPr marL="0" indent="0"/>
            <a:r>
              <a:rPr lang="en" b="1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M3119085 / TI D</a:t>
            </a:r>
            <a:endParaRPr b="1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4" name="Google Shape;704;p33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2450373" y="175291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INSTANSI</a:t>
            </a:r>
            <a:endParaRPr dirty="0"/>
          </a:p>
        </p:txBody>
      </p:sp>
      <p:sp>
        <p:nvSpPr>
          <p:cNvPr id="705" name="Google Shape;705;p3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398597" y="175291"/>
            <a:ext cx="1511027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LATAR BELAKANG</a:t>
            </a:r>
            <a:endParaRPr dirty="0"/>
          </a:p>
        </p:txBody>
      </p:sp>
      <p:sp>
        <p:nvSpPr>
          <p:cNvPr id="706" name="Google Shape;706;p3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4851948" y="176573"/>
            <a:ext cx="173459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KEBUTUHAN SISTEM</a:t>
            </a:r>
            <a:endParaRPr dirty="0"/>
          </a:p>
        </p:txBody>
      </p:sp>
      <p:sp>
        <p:nvSpPr>
          <p:cNvPr id="707" name="Google Shape;707;p33"/>
          <p:cNvSpPr/>
          <p:nvPr/>
        </p:nvSpPr>
        <p:spPr>
          <a:xfrm>
            <a:off x="922853" y="1226464"/>
            <a:ext cx="4523207" cy="3684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SEMINAR KMM</a:t>
            </a:r>
            <a:endParaRPr b="1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708" name="Google Shape;708;p33"/>
          <p:cNvSpPr txBox="1">
            <a:spLocks noGrp="1"/>
          </p:cNvSpPr>
          <p:nvPr>
            <p:ph type="subTitle" idx="2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SEMINAR KMM 2022</a:t>
            </a:r>
            <a:endParaRPr dirty="0"/>
          </a:p>
        </p:txBody>
      </p:sp>
      <p:sp>
        <p:nvSpPr>
          <p:cNvPr id="709" name="Google Shape;709;p3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6545059" y="177194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PROSES BISNIS</a:t>
            </a:r>
            <a:endParaRPr dirty="0"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7119348" y="834152"/>
            <a:ext cx="431613" cy="583318"/>
            <a:chOff x="4881525" y="1458397"/>
            <a:chExt cx="431613" cy="583318"/>
          </a:xfrm>
        </p:grpSpPr>
        <p:sp>
          <p:nvSpPr>
            <p:cNvPr id="738" name="Google Shape;738;p33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40" name="Google Shape;740;p33"/>
          <p:cNvGrpSpPr/>
          <p:nvPr/>
        </p:nvGrpSpPr>
        <p:grpSpPr>
          <a:xfrm>
            <a:off x="270947" y="5410478"/>
            <a:ext cx="680933" cy="492395"/>
            <a:chOff x="558458" y="5473088"/>
            <a:chExt cx="680933" cy="492395"/>
          </a:xfrm>
        </p:grpSpPr>
        <p:sp>
          <p:nvSpPr>
            <p:cNvPr id="741" name="Google Shape;741;p33"/>
            <p:cNvSpPr/>
            <p:nvPr/>
          </p:nvSpPr>
          <p:spPr>
            <a:xfrm>
              <a:off x="558458" y="5473088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002992" y="572908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43" name="Google Shape;743;p33"/>
          <p:cNvGrpSpPr/>
          <p:nvPr/>
        </p:nvGrpSpPr>
        <p:grpSpPr>
          <a:xfrm>
            <a:off x="11037069" y="4812233"/>
            <a:ext cx="236400" cy="844443"/>
            <a:chOff x="8435600" y="4843207"/>
            <a:chExt cx="236400" cy="844443"/>
          </a:xfrm>
        </p:grpSpPr>
        <p:sp>
          <p:nvSpPr>
            <p:cNvPr id="744" name="Google Shape;744;p33"/>
            <p:cNvSpPr/>
            <p:nvPr/>
          </p:nvSpPr>
          <p:spPr>
            <a:xfrm>
              <a:off x="8435600" y="4843207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8435600" y="5147229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8435600" y="5451250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" name="Google Shape;1220;p50">
            <a:extLst>
              <a:ext uri="{FF2B5EF4-FFF2-40B4-BE49-F238E27FC236}">
                <a16:creationId xmlns:a16="http://schemas.microsoft.com/office/drawing/2014/main" id="{01E0F8A7-3ED3-826A-2903-8FD705AFBB8E}"/>
              </a:ext>
            </a:extLst>
          </p:cNvPr>
          <p:cNvGrpSpPr/>
          <p:nvPr/>
        </p:nvGrpSpPr>
        <p:grpSpPr>
          <a:xfrm>
            <a:off x="7820886" y="2135284"/>
            <a:ext cx="3771185" cy="3107176"/>
            <a:chOff x="3056525" y="3054300"/>
            <a:chExt cx="2022300" cy="1666225"/>
          </a:xfrm>
        </p:grpSpPr>
        <p:sp>
          <p:nvSpPr>
            <p:cNvPr id="56" name="Google Shape;1221;p50">
              <a:extLst>
                <a:ext uri="{FF2B5EF4-FFF2-40B4-BE49-F238E27FC236}">
                  <a16:creationId xmlns:a16="http://schemas.microsoft.com/office/drawing/2014/main" id="{D7E313F0-D549-956E-2CF9-7ECD033411A3}"/>
                </a:ext>
              </a:extLst>
            </p:cNvPr>
            <p:cNvSpPr/>
            <p:nvPr/>
          </p:nvSpPr>
          <p:spPr>
            <a:xfrm>
              <a:off x="3853750" y="4156750"/>
              <a:ext cx="427825" cy="507050"/>
            </a:xfrm>
            <a:custGeom>
              <a:avLst/>
              <a:gdLst/>
              <a:ahLst/>
              <a:cxnLst/>
              <a:rect l="l" t="t" r="r" b="b"/>
              <a:pathLst>
                <a:path w="17113" h="20282" extrusionOk="0">
                  <a:moveTo>
                    <a:pt x="1" y="1"/>
                  </a:moveTo>
                  <a:lnTo>
                    <a:pt x="1" y="20282"/>
                  </a:lnTo>
                  <a:lnTo>
                    <a:pt x="17113" y="20282"/>
                  </a:lnTo>
                  <a:lnTo>
                    <a:pt x="17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7" name="Google Shape;1222;p50">
              <a:extLst>
                <a:ext uri="{FF2B5EF4-FFF2-40B4-BE49-F238E27FC236}">
                  <a16:creationId xmlns:a16="http://schemas.microsoft.com/office/drawing/2014/main" id="{8DFDDEE5-0ABA-7B1A-560A-F2526E7A2A4C}"/>
                </a:ext>
              </a:extLst>
            </p:cNvPr>
            <p:cNvSpPr/>
            <p:nvPr/>
          </p:nvSpPr>
          <p:spPr>
            <a:xfrm>
              <a:off x="3620250" y="4553700"/>
              <a:ext cx="894825" cy="166825"/>
            </a:xfrm>
            <a:custGeom>
              <a:avLst/>
              <a:gdLst/>
              <a:ahLst/>
              <a:cxnLst/>
              <a:rect l="l" t="t" r="r" b="b"/>
              <a:pathLst>
                <a:path w="35793" h="6673" extrusionOk="0">
                  <a:moveTo>
                    <a:pt x="5305" y="1"/>
                  </a:moveTo>
                  <a:cubicBezTo>
                    <a:pt x="2369" y="1"/>
                    <a:pt x="1" y="2369"/>
                    <a:pt x="1" y="5271"/>
                  </a:cubicBezTo>
                  <a:lnTo>
                    <a:pt x="1" y="6672"/>
                  </a:lnTo>
                  <a:lnTo>
                    <a:pt x="35793" y="6672"/>
                  </a:lnTo>
                  <a:lnTo>
                    <a:pt x="35793" y="5271"/>
                  </a:lnTo>
                  <a:cubicBezTo>
                    <a:pt x="35793" y="2369"/>
                    <a:pt x="33425" y="1"/>
                    <a:pt x="30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1223;p50">
              <a:extLst>
                <a:ext uri="{FF2B5EF4-FFF2-40B4-BE49-F238E27FC236}">
                  <a16:creationId xmlns:a16="http://schemas.microsoft.com/office/drawing/2014/main" id="{78698115-FAE0-33E4-0CB0-0ED6CFC6F6E3}"/>
                </a:ext>
              </a:extLst>
            </p:cNvPr>
            <p:cNvSpPr/>
            <p:nvPr/>
          </p:nvSpPr>
          <p:spPr>
            <a:xfrm>
              <a:off x="3056525" y="3054300"/>
              <a:ext cx="2022300" cy="1332650"/>
            </a:xfrm>
            <a:custGeom>
              <a:avLst/>
              <a:gdLst/>
              <a:ahLst/>
              <a:cxnLst/>
              <a:rect l="l" t="t" r="r" b="b"/>
              <a:pathLst>
                <a:path w="80892" h="53306" extrusionOk="0">
                  <a:moveTo>
                    <a:pt x="2302" y="0"/>
                  </a:moveTo>
                  <a:cubicBezTo>
                    <a:pt x="1034" y="0"/>
                    <a:pt x="0" y="1034"/>
                    <a:pt x="0" y="2269"/>
                  </a:cubicBezTo>
                  <a:lnTo>
                    <a:pt x="0" y="51037"/>
                  </a:lnTo>
                  <a:cubicBezTo>
                    <a:pt x="0" y="52304"/>
                    <a:pt x="1034" y="53305"/>
                    <a:pt x="2302" y="53305"/>
                  </a:cubicBezTo>
                  <a:lnTo>
                    <a:pt x="78590" y="53305"/>
                  </a:lnTo>
                  <a:cubicBezTo>
                    <a:pt x="79857" y="53305"/>
                    <a:pt x="80891" y="52304"/>
                    <a:pt x="80891" y="51037"/>
                  </a:cubicBezTo>
                  <a:lnTo>
                    <a:pt x="80891" y="2269"/>
                  </a:lnTo>
                  <a:cubicBezTo>
                    <a:pt x="80891" y="1034"/>
                    <a:pt x="79857" y="0"/>
                    <a:pt x="78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224;p50">
              <a:extLst>
                <a:ext uri="{FF2B5EF4-FFF2-40B4-BE49-F238E27FC236}">
                  <a16:creationId xmlns:a16="http://schemas.microsoft.com/office/drawing/2014/main" id="{8FE3852B-4DAE-011C-2A31-6AC01733DAF0}"/>
                </a:ext>
              </a:extLst>
            </p:cNvPr>
            <p:cNvSpPr/>
            <p:nvPr/>
          </p:nvSpPr>
          <p:spPr>
            <a:xfrm>
              <a:off x="3119075" y="3115175"/>
              <a:ext cx="1897200" cy="1160025"/>
            </a:xfrm>
            <a:custGeom>
              <a:avLst/>
              <a:gdLst/>
              <a:ahLst/>
              <a:cxnLst/>
              <a:rect l="l" t="t" r="r" b="b"/>
              <a:pathLst>
                <a:path w="75888" h="46401" extrusionOk="0">
                  <a:moveTo>
                    <a:pt x="0" y="0"/>
                  </a:moveTo>
                  <a:lnTo>
                    <a:pt x="0" y="46400"/>
                  </a:lnTo>
                  <a:lnTo>
                    <a:pt x="75888" y="46400"/>
                  </a:lnTo>
                  <a:lnTo>
                    <a:pt x="7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225;p50">
              <a:extLst>
                <a:ext uri="{FF2B5EF4-FFF2-40B4-BE49-F238E27FC236}">
                  <a16:creationId xmlns:a16="http://schemas.microsoft.com/office/drawing/2014/main" id="{04A33462-4D29-923D-300E-C950154E5223}"/>
                </a:ext>
              </a:extLst>
            </p:cNvPr>
            <p:cNvSpPr/>
            <p:nvPr/>
          </p:nvSpPr>
          <p:spPr>
            <a:xfrm>
              <a:off x="4043900" y="4304350"/>
              <a:ext cx="47550" cy="47575"/>
            </a:xfrm>
            <a:custGeom>
              <a:avLst/>
              <a:gdLst/>
              <a:ahLst/>
              <a:cxnLst/>
              <a:rect l="l" t="t" r="r" b="b"/>
              <a:pathLst>
                <a:path w="1902" h="1903" extrusionOk="0">
                  <a:moveTo>
                    <a:pt x="934" y="1"/>
                  </a:moveTo>
                  <a:cubicBezTo>
                    <a:pt x="434" y="1"/>
                    <a:pt x="0" y="434"/>
                    <a:pt x="0" y="935"/>
                  </a:cubicBezTo>
                  <a:cubicBezTo>
                    <a:pt x="0" y="1468"/>
                    <a:pt x="434" y="1902"/>
                    <a:pt x="934" y="1902"/>
                  </a:cubicBezTo>
                  <a:cubicBezTo>
                    <a:pt x="1468" y="1902"/>
                    <a:pt x="1902" y="1468"/>
                    <a:pt x="1902" y="935"/>
                  </a:cubicBezTo>
                  <a:cubicBezTo>
                    <a:pt x="1902" y="434"/>
                    <a:pt x="1468" y="1"/>
                    <a:pt x="9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61" name="Google Shape;1226;p50">
            <a:extLst>
              <a:ext uri="{FF2B5EF4-FFF2-40B4-BE49-F238E27FC236}">
                <a16:creationId xmlns:a16="http://schemas.microsoft.com/office/drawing/2014/main" id="{F546CD9E-EA6F-DF4C-C48E-B1637445FF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06455" y="1584007"/>
            <a:ext cx="2485520" cy="650419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67" name="Google Shape;1234;p50">
            <a:extLst>
              <a:ext uri="{FF2B5EF4-FFF2-40B4-BE49-F238E27FC236}">
                <a16:creationId xmlns:a16="http://schemas.microsoft.com/office/drawing/2014/main" id="{98C7175A-C3C9-AE0A-AFE5-DED33E1B36DC}"/>
              </a:ext>
            </a:extLst>
          </p:cNvPr>
          <p:cNvSpPr/>
          <p:nvPr/>
        </p:nvSpPr>
        <p:spPr>
          <a:xfrm>
            <a:off x="8021337" y="5386981"/>
            <a:ext cx="222000" cy="222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3737A-441F-F36E-8753-DF3584115C0A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24ED83C8-5AB0-1133-8945-C95A980D701B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30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472664AA-4642-C8FD-D937-116D9BCE6063}"/>
              </a:ext>
            </a:extLst>
          </p:cNvPr>
          <p:cNvSpPr txBox="1">
            <a:spLocks/>
          </p:cNvSpPr>
          <p:nvPr/>
        </p:nvSpPr>
        <p:spPr>
          <a:xfrm>
            <a:off x="8939268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39F08-8F07-A635-9B2D-00C123314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8" b="-1"/>
          <a:stretch/>
        </p:blipFill>
        <p:spPr>
          <a:xfrm>
            <a:off x="7928151" y="2248804"/>
            <a:ext cx="3570420" cy="214995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3"/>
          <p:cNvSpPr txBox="1">
            <a:spLocks noGrp="1"/>
          </p:cNvSpPr>
          <p:nvPr>
            <p:ph type="title"/>
          </p:nvPr>
        </p:nvSpPr>
        <p:spPr>
          <a:xfrm>
            <a:off x="2421000" y="831138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KEBUTUHAN FUNGSIONAL</a:t>
            </a:r>
            <a:endParaRPr dirty="0"/>
          </a:p>
        </p:txBody>
      </p:sp>
      <p:sp>
        <p:nvSpPr>
          <p:cNvPr id="1328" name="Google Shape;1328;p53"/>
          <p:cNvSpPr txBox="1">
            <a:spLocks noGrp="1"/>
          </p:cNvSpPr>
          <p:nvPr>
            <p:ph type="subTitle" idx="1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1334" name="Google Shape;1334;p53"/>
          <p:cNvGrpSpPr/>
          <p:nvPr/>
        </p:nvGrpSpPr>
        <p:grpSpPr>
          <a:xfrm>
            <a:off x="2710027" y="1594457"/>
            <a:ext cx="486600" cy="583350"/>
            <a:chOff x="7751727" y="2281676"/>
            <a:chExt cx="486600" cy="583350"/>
          </a:xfrm>
        </p:grpSpPr>
        <p:sp>
          <p:nvSpPr>
            <p:cNvPr id="1335" name="Google Shape;1335;p53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37" name="Google Shape;1337;p53"/>
          <p:cNvSpPr/>
          <p:nvPr/>
        </p:nvSpPr>
        <p:spPr>
          <a:xfrm>
            <a:off x="8832425" y="1719031"/>
            <a:ext cx="334200" cy="334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38" name="Google Shape;1338;p53"/>
          <p:cNvGrpSpPr/>
          <p:nvPr/>
        </p:nvGrpSpPr>
        <p:grpSpPr>
          <a:xfrm flipH="1">
            <a:off x="9790698" y="3146428"/>
            <a:ext cx="743414" cy="549557"/>
            <a:chOff x="3833061" y="4286998"/>
            <a:chExt cx="743414" cy="549557"/>
          </a:xfrm>
        </p:grpSpPr>
        <p:sp>
          <p:nvSpPr>
            <p:cNvPr id="1339" name="Google Shape;1339;p53"/>
            <p:cNvSpPr/>
            <p:nvPr/>
          </p:nvSpPr>
          <p:spPr>
            <a:xfrm>
              <a:off x="4133375" y="4393455"/>
              <a:ext cx="443100" cy="44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3833061" y="4286998"/>
              <a:ext cx="207000" cy="207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41" name="Google Shape;1341;p53"/>
          <p:cNvSpPr/>
          <p:nvPr/>
        </p:nvSpPr>
        <p:spPr>
          <a:xfrm rot="10800000">
            <a:off x="5449559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B2243-C20A-74D7-4CEF-9300CBCE93AB}"/>
              </a:ext>
            </a:extLst>
          </p:cNvPr>
          <p:cNvSpPr/>
          <p:nvPr/>
        </p:nvSpPr>
        <p:spPr>
          <a:xfrm>
            <a:off x="604912" y="6302326"/>
            <a:ext cx="2589856" cy="480788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IKU : </a:t>
            </a:r>
            <a:r>
              <a:rPr lang="en-ID" sz="1400" b="1" dirty="0" err="1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Indikator</a:t>
            </a:r>
            <a:r>
              <a:rPr lang="en-ID" sz="1400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Kinerja Utama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IK : </a:t>
            </a:r>
            <a:r>
              <a:rPr lang="en-ID" b="1" dirty="0" err="1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Indikator</a:t>
            </a:r>
            <a:r>
              <a:rPr lang="en-ID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Kinerja </a:t>
            </a:r>
            <a:r>
              <a:rPr lang="en-ID" b="1" dirty="0" err="1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Kegiatan</a:t>
            </a:r>
            <a:endParaRPr lang="en-ID" sz="1400" b="1" dirty="0">
              <a:solidFill>
                <a:schemeClr val="accent1"/>
              </a:solidFill>
              <a:highlight>
                <a:srgbClr val="00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A60A298-F444-E794-D631-96C19B57D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83225"/>
              </p:ext>
            </p:extLst>
          </p:nvPr>
        </p:nvGraphicFramePr>
        <p:xfrm>
          <a:off x="1596571" y="1492663"/>
          <a:ext cx="9672330" cy="724961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94211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717015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93742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melakukan</a:t>
                      </a:r>
                      <a:r>
                        <a:rPr lang="id-ID" sz="1600" spc="-26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erifikasi ajuan TOR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melakukan</a:t>
                      </a:r>
                      <a:r>
                        <a:rPr lang="id-ID" sz="1600" spc="-26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alidasi ajuan TOR 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WD 1, WD 2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id-ID" sz="16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WD 3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</a:tbl>
          </a:graphicData>
        </a:graphic>
      </p:graphicFrame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FF1F3DFD-D44C-DB11-9E24-5561A5BE9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132621"/>
              </p:ext>
            </p:extLst>
          </p:nvPr>
        </p:nvGraphicFramePr>
        <p:xfrm>
          <a:off x="1596571" y="2275876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menampilkan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IKU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r>
                        <a:rPr lang="en-US" sz="1600" spc="-2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spc="-3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IKU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IKU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mengubah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IKU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3" name="Google Shape;783;p36">
            <a:extLst>
              <a:ext uri="{FF2B5EF4-FFF2-40B4-BE49-F238E27FC236}">
                <a16:creationId xmlns:a16="http://schemas.microsoft.com/office/drawing/2014/main" id="{127C5DD2-A498-A9F7-3C42-A2FA45BEB6C5}"/>
              </a:ext>
            </a:extLst>
          </p:cNvPr>
          <p:cNvCxnSpPr>
            <a:cxnSpLocks/>
          </p:cNvCxnSpPr>
          <p:nvPr/>
        </p:nvCxnSpPr>
        <p:spPr>
          <a:xfrm rot="-5400000">
            <a:off x="833687" y="2605641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6EC915-6772-E88F-8421-932DB5E5E7C6}"/>
              </a:ext>
            </a:extLst>
          </p:cNvPr>
          <p:cNvSpPr txBox="1"/>
          <p:nvPr/>
        </p:nvSpPr>
        <p:spPr>
          <a:xfrm>
            <a:off x="314271" y="2697611"/>
            <a:ext cx="750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 err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Indikator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IKU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DAE93FCC-145F-13AE-9720-CF81A876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169728"/>
              </p:ext>
            </p:extLst>
          </p:nvPr>
        </p:nvGraphicFramePr>
        <p:xfrm>
          <a:off x="1596571" y="3610715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menampilkan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IK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IK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IK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mengubah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IK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6" name="Google Shape;783;p36">
            <a:extLst>
              <a:ext uri="{FF2B5EF4-FFF2-40B4-BE49-F238E27FC236}">
                <a16:creationId xmlns:a16="http://schemas.microsoft.com/office/drawing/2014/main" id="{A38D5A65-DB4F-0B16-101B-87EE0226FC6F}"/>
              </a:ext>
            </a:extLst>
          </p:cNvPr>
          <p:cNvCxnSpPr>
            <a:cxnSpLocks/>
          </p:cNvCxnSpPr>
          <p:nvPr/>
        </p:nvCxnSpPr>
        <p:spPr>
          <a:xfrm rot="-5400000">
            <a:off x="833687" y="3911452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76BD95-B103-9A8A-90B8-BB51167F8BB0}"/>
              </a:ext>
            </a:extLst>
          </p:cNvPr>
          <p:cNvSpPr txBox="1"/>
          <p:nvPr/>
        </p:nvSpPr>
        <p:spPr>
          <a:xfrm>
            <a:off x="314271" y="4003422"/>
            <a:ext cx="750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 err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Indikator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ID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IK</a:t>
            </a:r>
            <a:endParaRPr lang="en-ID" sz="1600" b="1" dirty="0">
              <a:solidFill>
                <a:schemeClr val="accent1"/>
              </a:solidFill>
              <a:highlight>
                <a:srgbClr val="00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27" name="Table 3">
            <a:extLst>
              <a:ext uri="{FF2B5EF4-FFF2-40B4-BE49-F238E27FC236}">
                <a16:creationId xmlns:a16="http://schemas.microsoft.com/office/drawing/2014/main" id="{8F04753D-7DF8-CA49-938E-06F434DB8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519503"/>
              </p:ext>
            </p:extLst>
          </p:nvPr>
        </p:nvGraphicFramePr>
        <p:xfrm>
          <a:off x="1596571" y="4929088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menampilkan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K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K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mengubah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28" name="Google Shape;783;p36">
            <a:extLst>
              <a:ext uri="{FF2B5EF4-FFF2-40B4-BE49-F238E27FC236}">
                <a16:creationId xmlns:a16="http://schemas.microsoft.com/office/drawing/2014/main" id="{8562DDFD-415B-2DB6-4A72-E5183BD83D29}"/>
              </a:ext>
            </a:extLst>
          </p:cNvPr>
          <p:cNvCxnSpPr>
            <a:cxnSpLocks/>
          </p:cNvCxnSpPr>
          <p:nvPr/>
        </p:nvCxnSpPr>
        <p:spPr>
          <a:xfrm rot="-5400000">
            <a:off x="833687" y="5229825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9A2B0B-39E6-94A5-3883-0D6CDC894483}"/>
              </a:ext>
            </a:extLst>
          </p:cNvPr>
          <p:cNvSpPr txBox="1"/>
          <p:nvPr/>
        </p:nvSpPr>
        <p:spPr>
          <a:xfrm>
            <a:off x="314271" y="5321795"/>
            <a:ext cx="750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 err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Indikator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ID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K</a:t>
            </a:r>
            <a:endParaRPr lang="en-ID" sz="1600" b="1" dirty="0">
              <a:solidFill>
                <a:schemeClr val="accent1"/>
              </a:solidFill>
              <a:highlight>
                <a:srgbClr val="00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E4D63C88-0E6A-071A-5675-EE84E5128BC3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9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D7C9ED74-C9E1-3150-B413-09D190B6EAD0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40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162889D3-C52B-2674-BA1D-2547D3454971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KEBUTUHAN SISTEM</a:t>
            </a:r>
          </a:p>
        </p:txBody>
      </p:sp>
      <p:sp>
        <p:nvSpPr>
          <p:cNvPr id="41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A3D95D50-0444-DEFA-A102-4153D2DEEDDF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2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43713841-043E-E9C8-15CC-D4C3328AA8B5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3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50BAF1C8-862A-A436-E0CD-6929B61163EC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44" name="Google Shape;1341;p53">
            <a:extLst>
              <a:ext uri="{FF2B5EF4-FFF2-40B4-BE49-F238E27FC236}">
                <a16:creationId xmlns:a16="http://schemas.microsoft.com/office/drawing/2014/main" id="{99ACA3FB-E98B-5D0C-186E-AAE8FC585656}"/>
              </a:ext>
            </a:extLst>
          </p:cNvPr>
          <p:cNvSpPr/>
          <p:nvPr/>
        </p:nvSpPr>
        <p:spPr>
          <a:xfrm rot="10800000">
            <a:off x="5035549" y="655561"/>
            <a:ext cx="1374775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B429F0-F4EB-095B-34C8-113886635808}"/>
              </a:ext>
            </a:extLst>
          </p:cNvPr>
          <p:cNvSpPr/>
          <p:nvPr/>
        </p:nvSpPr>
        <p:spPr>
          <a:xfrm>
            <a:off x="226164" y="786345"/>
            <a:ext cx="2741863" cy="59988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20ED99-BE4B-03F5-64D1-7116C3DEED50}"/>
              </a:ext>
            </a:extLst>
          </p:cNvPr>
          <p:cNvSpPr txBox="1"/>
          <p:nvPr/>
        </p:nvSpPr>
        <p:spPr>
          <a:xfrm>
            <a:off x="257175" y="793038"/>
            <a:ext cx="268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AKTOR : </a:t>
            </a:r>
          </a:p>
          <a:p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Admin, WD 1, WD 2, WD 3,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Keuangan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Perencanaan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Prodi, PIC</a:t>
            </a:r>
            <a:endParaRPr lang="en-ID" sz="105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2EDE5A-F82C-2129-E9D1-D027AC784BB4}"/>
              </a:ext>
            </a:extLst>
          </p:cNvPr>
          <p:cNvSpPr/>
          <p:nvPr/>
        </p:nvSpPr>
        <p:spPr>
          <a:xfrm>
            <a:off x="3194768" y="6302326"/>
            <a:ext cx="3314360" cy="480788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K : </a:t>
            </a:r>
            <a:r>
              <a:rPr lang="en-ID" b="1" dirty="0" err="1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Indikator</a:t>
            </a:r>
            <a:r>
              <a:rPr lang="en-ID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ID" b="1" dirty="0" err="1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Kegiatan</a:t>
            </a:r>
            <a:endParaRPr lang="en-ID" b="1" dirty="0">
              <a:solidFill>
                <a:schemeClr val="accent1"/>
              </a:solidFill>
              <a:highlight>
                <a:srgbClr val="00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1400" b="1" dirty="0">
              <a:solidFill>
                <a:schemeClr val="accent1"/>
              </a:solidFill>
              <a:highlight>
                <a:srgbClr val="00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8028840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3"/>
          <p:cNvSpPr txBox="1">
            <a:spLocks noGrp="1"/>
          </p:cNvSpPr>
          <p:nvPr>
            <p:ph type="title"/>
          </p:nvPr>
        </p:nvSpPr>
        <p:spPr>
          <a:xfrm>
            <a:off x="2421000" y="831138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KEBUTUHAN FUNGSIONAL</a:t>
            </a:r>
            <a:endParaRPr dirty="0"/>
          </a:p>
        </p:txBody>
      </p:sp>
      <p:sp>
        <p:nvSpPr>
          <p:cNvPr id="1328" name="Google Shape;1328;p53"/>
          <p:cNvSpPr txBox="1">
            <a:spLocks noGrp="1"/>
          </p:cNvSpPr>
          <p:nvPr>
            <p:ph type="subTitle" idx="1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1334" name="Google Shape;1334;p53"/>
          <p:cNvGrpSpPr/>
          <p:nvPr/>
        </p:nvGrpSpPr>
        <p:grpSpPr>
          <a:xfrm>
            <a:off x="2710027" y="1594457"/>
            <a:ext cx="486600" cy="583350"/>
            <a:chOff x="7751727" y="2281676"/>
            <a:chExt cx="486600" cy="583350"/>
          </a:xfrm>
        </p:grpSpPr>
        <p:sp>
          <p:nvSpPr>
            <p:cNvPr id="1335" name="Google Shape;1335;p53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37" name="Google Shape;1337;p53"/>
          <p:cNvSpPr/>
          <p:nvPr/>
        </p:nvSpPr>
        <p:spPr>
          <a:xfrm>
            <a:off x="8832425" y="1719031"/>
            <a:ext cx="334200" cy="334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38" name="Google Shape;1338;p53"/>
          <p:cNvGrpSpPr/>
          <p:nvPr/>
        </p:nvGrpSpPr>
        <p:grpSpPr>
          <a:xfrm flipH="1">
            <a:off x="9979384" y="2578902"/>
            <a:ext cx="743414" cy="549557"/>
            <a:chOff x="3833061" y="4286998"/>
            <a:chExt cx="743414" cy="549557"/>
          </a:xfrm>
        </p:grpSpPr>
        <p:sp>
          <p:nvSpPr>
            <p:cNvPr id="1339" name="Google Shape;1339;p53"/>
            <p:cNvSpPr/>
            <p:nvPr/>
          </p:nvSpPr>
          <p:spPr>
            <a:xfrm>
              <a:off x="4133375" y="4393455"/>
              <a:ext cx="443100" cy="44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3833061" y="4286998"/>
              <a:ext cx="207000" cy="207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41" name="Google Shape;1341;p53"/>
          <p:cNvSpPr/>
          <p:nvPr/>
        </p:nvSpPr>
        <p:spPr>
          <a:xfrm rot="10800000">
            <a:off x="5449559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B2243-C20A-74D7-4CEF-9300CBCE93AB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FF1F3DFD-D44C-DB11-9E24-5561A5BE9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7258"/>
              </p:ext>
            </p:extLst>
          </p:nvPr>
        </p:nvGraphicFramePr>
        <p:xfrm>
          <a:off x="1785257" y="1708350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menampilkan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Sub 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Sub 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Sub 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mengubah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Sub 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3" name="Google Shape;783;p36">
            <a:extLst>
              <a:ext uri="{FF2B5EF4-FFF2-40B4-BE49-F238E27FC236}">
                <a16:creationId xmlns:a16="http://schemas.microsoft.com/office/drawing/2014/main" id="{127C5DD2-A498-A9F7-3C42-A2FA45BEB6C5}"/>
              </a:ext>
            </a:extLst>
          </p:cNvPr>
          <p:cNvCxnSpPr>
            <a:cxnSpLocks/>
          </p:cNvCxnSpPr>
          <p:nvPr/>
        </p:nvCxnSpPr>
        <p:spPr>
          <a:xfrm rot="-5400000">
            <a:off x="1022373" y="2038115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6EC915-6772-E88F-8421-932DB5E5E7C6}"/>
              </a:ext>
            </a:extLst>
          </p:cNvPr>
          <p:cNvSpPr txBox="1"/>
          <p:nvPr/>
        </p:nvSpPr>
        <p:spPr>
          <a:xfrm>
            <a:off x="320219" y="2130085"/>
            <a:ext cx="932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 err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Indikator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SUB K</a:t>
            </a:r>
          </a:p>
        </p:txBody>
      </p:sp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DAE93FCC-145F-13AE-9720-CF81A876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457837"/>
              </p:ext>
            </p:extLst>
          </p:nvPr>
        </p:nvGraphicFramePr>
        <p:xfrm>
          <a:off x="1785257" y="3018973"/>
          <a:ext cx="9672330" cy="1253438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73631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menampilkan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Tahun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spc="-3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spc="-3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spc="-3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r>
                        <a:rPr lang="en-US" sz="1600" spc="-3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menghapus data Tahun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mengubah data Tahun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6" name="Google Shape;783;p36">
            <a:extLst>
              <a:ext uri="{FF2B5EF4-FFF2-40B4-BE49-F238E27FC236}">
                <a16:creationId xmlns:a16="http://schemas.microsoft.com/office/drawing/2014/main" id="{A38D5A65-DB4F-0B16-101B-87EE0226FC6F}"/>
              </a:ext>
            </a:extLst>
          </p:cNvPr>
          <p:cNvCxnSpPr>
            <a:cxnSpLocks/>
          </p:cNvCxnSpPr>
          <p:nvPr/>
        </p:nvCxnSpPr>
        <p:spPr>
          <a:xfrm rot="-5400000">
            <a:off x="1022373" y="3343926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76BD95-B103-9A8A-90B8-BB51167F8BB0}"/>
              </a:ext>
            </a:extLst>
          </p:cNvPr>
          <p:cNvSpPr txBox="1"/>
          <p:nvPr/>
        </p:nvSpPr>
        <p:spPr>
          <a:xfrm>
            <a:off x="275771" y="3435896"/>
            <a:ext cx="9773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TAHUN</a:t>
            </a: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27" name="Table 3">
            <a:extLst>
              <a:ext uri="{FF2B5EF4-FFF2-40B4-BE49-F238E27FC236}">
                <a16:creationId xmlns:a16="http://schemas.microsoft.com/office/drawing/2014/main" id="{8F04753D-7DF8-CA49-938E-06F434DB8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452667"/>
              </p:ext>
            </p:extLst>
          </p:nvPr>
        </p:nvGraphicFramePr>
        <p:xfrm>
          <a:off x="1785257" y="4361562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 data Triwulan 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menambahkan data Triwulan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menghapus data Triwulan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mengubah data Triwulan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28" name="Google Shape;783;p36">
            <a:extLst>
              <a:ext uri="{FF2B5EF4-FFF2-40B4-BE49-F238E27FC236}">
                <a16:creationId xmlns:a16="http://schemas.microsoft.com/office/drawing/2014/main" id="{8562DDFD-415B-2DB6-4A72-E5183BD83D29}"/>
              </a:ext>
            </a:extLst>
          </p:cNvPr>
          <p:cNvCxnSpPr>
            <a:cxnSpLocks/>
          </p:cNvCxnSpPr>
          <p:nvPr/>
        </p:nvCxnSpPr>
        <p:spPr>
          <a:xfrm rot="-5400000">
            <a:off x="1022373" y="4662299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9A2B0B-39E6-94A5-3883-0D6CDC894483}"/>
              </a:ext>
            </a:extLst>
          </p:cNvPr>
          <p:cNvSpPr txBox="1"/>
          <p:nvPr/>
        </p:nvSpPr>
        <p:spPr>
          <a:xfrm>
            <a:off x="275771" y="4754269"/>
            <a:ext cx="977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TRIWULAN</a:t>
            </a:r>
            <a:endParaRPr lang="en-ID" sz="105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20576396-C001-28A4-307D-6F9E49D67B5D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9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DF7A5360-3B6A-C301-1DD0-DEC1935AD662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40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31E27574-BE72-E057-F33A-E19993CB1FDD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KEBUTUHAN SISTEM</a:t>
            </a:r>
          </a:p>
        </p:txBody>
      </p:sp>
      <p:sp>
        <p:nvSpPr>
          <p:cNvPr id="41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FBFFB4E4-34EC-C717-1A9A-8714447409AA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2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AA439C38-8E65-67FB-CD67-5B19B3EDEF6B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3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2E921FEE-292F-7EBC-5501-101CD9B8DB98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44" name="Google Shape;1341;p53">
            <a:extLst>
              <a:ext uri="{FF2B5EF4-FFF2-40B4-BE49-F238E27FC236}">
                <a16:creationId xmlns:a16="http://schemas.microsoft.com/office/drawing/2014/main" id="{BAC6CB40-A891-6401-D240-11E8F5E4A42F}"/>
              </a:ext>
            </a:extLst>
          </p:cNvPr>
          <p:cNvSpPr/>
          <p:nvPr/>
        </p:nvSpPr>
        <p:spPr>
          <a:xfrm rot="10800000">
            <a:off x="5035549" y="655561"/>
            <a:ext cx="1374775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DDD0E7-C631-E8EB-4151-8B21B5EB3364}"/>
              </a:ext>
            </a:extLst>
          </p:cNvPr>
          <p:cNvSpPr/>
          <p:nvPr/>
        </p:nvSpPr>
        <p:spPr>
          <a:xfrm>
            <a:off x="226164" y="786345"/>
            <a:ext cx="2741863" cy="59988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A3B693-B5ED-0A90-E799-699F5D8981DC}"/>
              </a:ext>
            </a:extLst>
          </p:cNvPr>
          <p:cNvSpPr txBox="1"/>
          <p:nvPr/>
        </p:nvSpPr>
        <p:spPr>
          <a:xfrm>
            <a:off x="257175" y="793038"/>
            <a:ext cx="268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AKTOR : </a:t>
            </a:r>
          </a:p>
          <a:p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Admin, WD 1, WD 2, WD 3,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Keuangan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Perencanaan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Prodi, PIC</a:t>
            </a:r>
            <a:endParaRPr lang="en-ID" sz="105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D66AD7-6F8D-E2F9-9B6D-DD47A2B46023}"/>
              </a:ext>
            </a:extLst>
          </p:cNvPr>
          <p:cNvSpPr/>
          <p:nvPr/>
        </p:nvSpPr>
        <p:spPr>
          <a:xfrm>
            <a:off x="320219" y="6302326"/>
            <a:ext cx="3314360" cy="480788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Sub K : </a:t>
            </a:r>
            <a:r>
              <a:rPr lang="en-ID" sz="1400" b="1" dirty="0" err="1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Indikator</a:t>
            </a:r>
            <a:r>
              <a:rPr lang="en-ID" sz="1400" b="1" dirty="0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Sub </a:t>
            </a:r>
            <a:r>
              <a:rPr lang="en-ID" sz="1400" b="1" dirty="0" err="1">
                <a:solidFill>
                  <a:schemeClr val="accent1"/>
                </a:solidFill>
                <a:highlight>
                  <a:srgbClr val="00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Kegiatan</a:t>
            </a:r>
            <a:endParaRPr lang="en-ID" sz="1400" b="1" dirty="0">
              <a:solidFill>
                <a:schemeClr val="accent1"/>
              </a:solidFill>
              <a:highlight>
                <a:srgbClr val="00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5019533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3"/>
          <p:cNvSpPr txBox="1">
            <a:spLocks noGrp="1"/>
          </p:cNvSpPr>
          <p:nvPr>
            <p:ph type="title"/>
          </p:nvPr>
        </p:nvSpPr>
        <p:spPr>
          <a:xfrm>
            <a:off x="2421000" y="831138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KEBUTUHAN FUNGSIONAL</a:t>
            </a:r>
            <a:endParaRPr dirty="0"/>
          </a:p>
        </p:txBody>
      </p:sp>
      <p:sp>
        <p:nvSpPr>
          <p:cNvPr id="1328" name="Google Shape;1328;p53"/>
          <p:cNvSpPr txBox="1">
            <a:spLocks noGrp="1"/>
          </p:cNvSpPr>
          <p:nvPr>
            <p:ph type="subTitle" idx="1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1334" name="Google Shape;1334;p53"/>
          <p:cNvGrpSpPr/>
          <p:nvPr/>
        </p:nvGrpSpPr>
        <p:grpSpPr>
          <a:xfrm>
            <a:off x="2710027" y="1594457"/>
            <a:ext cx="486600" cy="583350"/>
            <a:chOff x="7751727" y="2281676"/>
            <a:chExt cx="486600" cy="583350"/>
          </a:xfrm>
        </p:grpSpPr>
        <p:sp>
          <p:nvSpPr>
            <p:cNvPr id="1335" name="Google Shape;1335;p53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37" name="Google Shape;1337;p53"/>
          <p:cNvSpPr/>
          <p:nvPr/>
        </p:nvSpPr>
        <p:spPr>
          <a:xfrm>
            <a:off x="8832425" y="1719031"/>
            <a:ext cx="334200" cy="334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38" name="Google Shape;1338;p53"/>
          <p:cNvGrpSpPr/>
          <p:nvPr/>
        </p:nvGrpSpPr>
        <p:grpSpPr>
          <a:xfrm flipH="1">
            <a:off x="9979384" y="2578902"/>
            <a:ext cx="743414" cy="549557"/>
            <a:chOff x="3833061" y="4286998"/>
            <a:chExt cx="743414" cy="549557"/>
          </a:xfrm>
        </p:grpSpPr>
        <p:sp>
          <p:nvSpPr>
            <p:cNvPr id="1339" name="Google Shape;1339;p53"/>
            <p:cNvSpPr/>
            <p:nvPr/>
          </p:nvSpPr>
          <p:spPr>
            <a:xfrm>
              <a:off x="4133375" y="4393455"/>
              <a:ext cx="443100" cy="44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3833061" y="4286998"/>
              <a:ext cx="207000" cy="207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B2243-C20A-74D7-4CEF-9300CBCE93AB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FF1F3DFD-D44C-DB11-9E24-5561A5BE9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756810"/>
              </p:ext>
            </p:extLst>
          </p:nvPr>
        </p:nvGraphicFramePr>
        <p:xfrm>
          <a:off x="1785257" y="1708350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 data Pagu 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menambahkan data Pagu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menghapus data Pagu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mengubah data Pagu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3" name="Google Shape;783;p36">
            <a:extLst>
              <a:ext uri="{FF2B5EF4-FFF2-40B4-BE49-F238E27FC236}">
                <a16:creationId xmlns:a16="http://schemas.microsoft.com/office/drawing/2014/main" id="{127C5DD2-A498-A9F7-3C42-A2FA45BEB6C5}"/>
              </a:ext>
            </a:extLst>
          </p:cNvPr>
          <p:cNvCxnSpPr>
            <a:cxnSpLocks/>
          </p:cNvCxnSpPr>
          <p:nvPr/>
        </p:nvCxnSpPr>
        <p:spPr>
          <a:xfrm rot="-5400000">
            <a:off x="1022373" y="2038115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6EC915-6772-E88F-8421-932DB5E5E7C6}"/>
              </a:ext>
            </a:extLst>
          </p:cNvPr>
          <p:cNvSpPr txBox="1"/>
          <p:nvPr/>
        </p:nvSpPr>
        <p:spPr>
          <a:xfrm>
            <a:off x="275771" y="2132694"/>
            <a:ext cx="9329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PAGU</a:t>
            </a:r>
          </a:p>
        </p:txBody>
      </p:sp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DAE93FCC-145F-13AE-9720-CF81A876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168125"/>
              </p:ext>
            </p:extLst>
          </p:nvPr>
        </p:nvGraphicFramePr>
        <p:xfrm>
          <a:off x="1785257" y="3018973"/>
          <a:ext cx="9672330" cy="1253438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73631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MON-56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 data MAK 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MON-57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menambahkan data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MON-56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MON-58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menghapus data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MON-56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MON-59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mengubah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MAK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MON-56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6" name="Google Shape;783;p36">
            <a:extLst>
              <a:ext uri="{FF2B5EF4-FFF2-40B4-BE49-F238E27FC236}">
                <a16:creationId xmlns:a16="http://schemas.microsoft.com/office/drawing/2014/main" id="{A38D5A65-DB4F-0B16-101B-87EE0226FC6F}"/>
              </a:ext>
            </a:extLst>
          </p:cNvPr>
          <p:cNvCxnSpPr>
            <a:cxnSpLocks/>
          </p:cNvCxnSpPr>
          <p:nvPr/>
        </p:nvCxnSpPr>
        <p:spPr>
          <a:xfrm rot="-5400000">
            <a:off x="1022373" y="3343926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76BD95-B103-9A8A-90B8-BB51167F8BB0}"/>
              </a:ext>
            </a:extLst>
          </p:cNvPr>
          <p:cNvSpPr txBox="1"/>
          <p:nvPr/>
        </p:nvSpPr>
        <p:spPr>
          <a:xfrm>
            <a:off x="275771" y="3435896"/>
            <a:ext cx="977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MAK</a:t>
            </a: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27" name="Table 3">
            <a:extLst>
              <a:ext uri="{FF2B5EF4-FFF2-40B4-BE49-F238E27FC236}">
                <a16:creationId xmlns:a16="http://schemas.microsoft.com/office/drawing/2014/main" id="{8F04753D-7DF8-CA49-938E-06F434DB8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43407"/>
              </p:ext>
            </p:extLst>
          </p:nvPr>
        </p:nvGraphicFramePr>
        <p:xfrm>
          <a:off x="1785257" y="4361562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MON-60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 data Kelompok MAK 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menambahkan data Kelompok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menghapus data Kelompok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mengubah data Kelompok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MON-60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28" name="Google Shape;783;p36">
            <a:extLst>
              <a:ext uri="{FF2B5EF4-FFF2-40B4-BE49-F238E27FC236}">
                <a16:creationId xmlns:a16="http://schemas.microsoft.com/office/drawing/2014/main" id="{8562DDFD-415B-2DB6-4A72-E5183BD83D29}"/>
              </a:ext>
            </a:extLst>
          </p:cNvPr>
          <p:cNvCxnSpPr>
            <a:cxnSpLocks/>
          </p:cNvCxnSpPr>
          <p:nvPr/>
        </p:nvCxnSpPr>
        <p:spPr>
          <a:xfrm rot="-5400000">
            <a:off x="1022373" y="4662299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9A2B0B-39E6-94A5-3883-0D6CDC894483}"/>
              </a:ext>
            </a:extLst>
          </p:cNvPr>
          <p:cNvSpPr txBox="1"/>
          <p:nvPr/>
        </p:nvSpPr>
        <p:spPr>
          <a:xfrm>
            <a:off x="275771" y="4754269"/>
            <a:ext cx="9773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>
                <a:solidFill>
                  <a:schemeClr val="accent1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KELOMPOK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MAK</a:t>
            </a:r>
            <a:endParaRPr lang="en-ID" sz="105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22FFFB7F-C07D-6B94-F353-D82DE14CAAA3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9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193A6771-16A1-74E4-30C9-3EC605CCE102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40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CEAB2351-68CB-FEEA-560C-980D4994B30D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KEBUTUHAN SISTEM</a:t>
            </a:r>
          </a:p>
        </p:txBody>
      </p:sp>
      <p:sp>
        <p:nvSpPr>
          <p:cNvPr id="41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40E9F5C2-29FA-D997-7B8B-586517DB7F7B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2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4BA7B37C-6FAB-57C6-3297-24A1F9B60541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3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31AC2F9A-13F2-D1E8-AA68-14D7EB7F3D5B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44" name="Google Shape;1341;p53">
            <a:extLst>
              <a:ext uri="{FF2B5EF4-FFF2-40B4-BE49-F238E27FC236}">
                <a16:creationId xmlns:a16="http://schemas.microsoft.com/office/drawing/2014/main" id="{0F33C480-16FA-476B-00A6-6F75814200DA}"/>
              </a:ext>
            </a:extLst>
          </p:cNvPr>
          <p:cNvSpPr/>
          <p:nvPr/>
        </p:nvSpPr>
        <p:spPr>
          <a:xfrm rot="10800000">
            <a:off x="5035549" y="655561"/>
            <a:ext cx="1374775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BDFFCA-90C6-A7EF-4FDD-F5B8FADF5B7A}"/>
              </a:ext>
            </a:extLst>
          </p:cNvPr>
          <p:cNvSpPr/>
          <p:nvPr/>
        </p:nvSpPr>
        <p:spPr>
          <a:xfrm>
            <a:off x="226164" y="786345"/>
            <a:ext cx="2741863" cy="59988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B08D5A-44E9-9F88-BEC7-F5EABF3BBE8A}"/>
              </a:ext>
            </a:extLst>
          </p:cNvPr>
          <p:cNvSpPr txBox="1"/>
          <p:nvPr/>
        </p:nvSpPr>
        <p:spPr>
          <a:xfrm>
            <a:off x="257175" y="793038"/>
            <a:ext cx="268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AKTOR : </a:t>
            </a:r>
          </a:p>
          <a:p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Admin, WD 1, WD 2, WD 3,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Keuangan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Perencanaan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Prodi, PIC</a:t>
            </a:r>
            <a:endParaRPr lang="en-ID" sz="1050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37143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3"/>
          <p:cNvSpPr txBox="1">
            <a:spLocks noGrp="1"/>
          </p:cNvSpPr>
          <p:nvPr>
            <p:ph type="title"/>
          </p:nvPr>
        </p:nvSpPr>
        <p:spPr>
          <a:xfrm>
            <a:off x="2421000" y="831138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KEBUTUHAN FUNGSIONAL</a:t>
            </a:r>
            <a:endParaRPr dirty="0"/>
          </a:p>
        </p:txBody>
      </p:sp>
      <p:sp>
        <p:nvSpPr>
          <p:cNvPr id="1328" name="Google Shape;1328;p53"/>
          <p:cNvSpPr txBox="1">
            <a:spLocks noGrp="1"/>
          </p:cNvSpPr>
          <p:nvPr>
            <p:ph type="subTitle" idx="1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1334" name="Google Shape;1334;p53"/>
          <p:cNvGrpSpPr/>
          <p:nvPr/>
        </p:nvGrpSpPr>
        <p:grpSpPr>
          <a:xfrm>
            <a:off x="2739056" y="2403626"/>
            <a:ext cx="486600" cy="583350"/>
            <a:chOff x="7751727" y="2281676"/>
            <a:chExt cx="486600" cy="583350"/>
          </a:xfrm>
        </p:grpSpPr>
        <p:sp>
          <p:nvSpPr>
            <p:cNvPr id="1335" name="Google Shape;1335;p53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37" name="Google Shape;1337;p53"/>
          <p:cNvSpPr/>
          <p:nvPr/>
        </p:nvSpPr>
        <p:spPr>
          <a:xfrm>
            <a:off x="8861454" y="2528200"/>
            <a:ext cx="334200" cy="334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38" name="Google Shape;1338;p53"/>
          <p:cNvGrpSpPr/>
          <p:nvPr/>
        </p:nvGrpSpPr>
        <p:grpSpPr>
          <a:xfrm flipH="1">
            <a:off x="10008413" y="3388071"/>
            <a:ext cx="743414" cy="549557"/>
            <a:chOff x="3833061" y="4286998"/>
            <a:chExt cx="743414" cy="549557"/>
          </a:xfrm>
        </p:grpSpPr>
        <p:sp>
          <p:nvSpPr>
            <p:cNvPr id="1339" name="Google Shape;1339;p53"/>
            <p:cNvSpPr/>
            <p:nvPr/>
          </p:nvSpPr>
          <p:spPr>
            <a:xfrm>
              <a:off x="4133375" y="4393455"/>
              <a:ext cx="443100" cy="44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3833061" y="4286998"/>
              <a:ext cx="207000" cy="207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B2243-C20A-74D7-4CEF-9300CBCE93AB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FF1F3DFD-D44C-DB11-9E24-5561A5BE9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866020"/>
              </p:ext>
            </p:extLst>
          </p:nvPr>
        </p:nvGraphicFramePr>
        <p:xfrm>
          <a:off x="1814286" y="2517519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 data Belanja MAK 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menambahkan data Belanja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menghapus data Belanja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mengubah data Belanja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3" name="Google Shape;783;p36">
            <a:extLst>
              <a:ext uri="{FF2B5EF4-FFF2-40B4-BE49-F238E27FC236}">
                <a16:creationId xmlns:a16="http://schemas.microsoft.com/office/drawing/2014/main" id="{127C5DD2-A498-A9F7-3C42-A2FA45BEB6C5}"/>
              </a:ext>
            </a:extLst>
          </p:cNvPr>
          <p:cNvCxnSpPr>
            <a:cxnSpLocks/>
          </p:cNvCxnSpPr>
          <p:nvPr/>
        </p:nvCxnSpPr>
        <p:spPr>
          <a:xfrm rot="-5400000">
            <a:off x="1051402" y="2847284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6EC915-6772-E88F-8421-932DB5E5E7C6}"/>
              </a:ext>
            </a:extLst>
          </p:cNvPr>
          <p:cNvSpPr txBox="1"/>
          <p:nvPr/>
        </p:nvSpPr>
        <p:spPr>
          <a:xfrm>
            <a:off x="304800" y="2941863"/>
            <a:ext cx="932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b="1" dirty="0">
                <a:solidFill>
                  <a:schemeClr val="accent1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BELANJA</a:t>
            </a:r>
            <a:endParaRPr lang="en-ID" b="1" dirty="0">
              <a:solidFill>
                <a:schemeClr val="accent1"/>
              </a:solidFill>
              <a:highlight>
                <a:srgbClr val="FFFF00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MAK</a:t>
            </a:r>
          </a:p>
        </p:txBody>
      </p:sp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DAE93FCC-145F-13AE-9720-CF81A876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313900"/>
              </p:ext>
            </p:extLst>
          </p:nvPr>
        </p:nvGraphicFramePr>
        <p:xfrm>
          <a:off x="1814286" y="3835938"/>
          <a:ext cx="9672330" cy="1253438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73631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MON-68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menampilkan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Detail MAK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Detail MAK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MON-70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menghapus data Detail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pPr marL="55245" marR="74930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MON-71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mengubah data Detail 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 BPU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MON-68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6" name="Google Shape;783;p36">
            <a:extLst>
              <a:ext uri="{FF2B5EF4-FFF2-40B4-BE49-F238E27FC236}">
                <a16:creationId xmlns:a16="http://schemas.microsoft.com/office/drawing/2014/main" id="{A38D5A65-DB4F-0B16-101B-87EE0226FC6F}"/>
              </a:ext>
            </a:extLst>
          </p:cNvPr>
          <p:cNvCxnSpPr>
            <a:cxnSpLocks/>
          </p:cNvCxnSpPr>
          <p:nvPr/>
        </p:nvCxnSpPr>
        <p:spPr>
          <a:xfrm rot="-5400000">
            <a:off x="1051402" y="4153095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76BD95-B103-9A8A-90B8-BB51167F8BB0}"/>
              </a:ext>
            </a:extLst>
          </p:cNvPr>
          <p:cNvSpPr txBox="1"/>
          <p:nvPr/>
        </p:nvSpPr>
        <p:spPr>
          <a:xfrm>
            <a:off x="304800" y="4245065"/>
            <a:ext cx="977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b="1" dirty="0">
                <a:solidFill>
                  <a:schemeClr val="accent1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DETAIL</a:t>
            </a:r>
            <a:endParaRPr lang="en-ID" sz="1400" b="1" dirty="0">
              <a:solidFill>
                <a:schemeClr val="accent1"/>
              </a:solidFill>
              <a:highlight>
                <a:srgbClr val="FFFF00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MAK</a:t>
            </a: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977DCF63-A6F4-29DA-9778-3A69063A71F8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8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951AB91A-4422-4DEA-AB36-BAE2DED31D0A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9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76415702-A505-554C-0F56-4FFA2C671EF8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KEBUTUHAN SISTEM</a:t>
            </a:r>
          </a:p>
        </p:txBody>
      </p:sp>
      <p:sp>
        <p:nvSpPr>
          <p:cNvPr id="40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0951C616-5CE1-40B1-1174-F24A4F5A36D8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1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C527D294-D4A6-ADB8-8B5C-ED1B5A70CE85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2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81EE7EDD-A4DA-EE0F-4C8F-8A2F999711E4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44" name="Google Shape;1341;p53">
            <a:extLst>
              <a:ext uri="{FF2B5EF4-FFF2-40B4-BE49-F238E27FC236}">
                <a16:creationId xmlns:a16="http://schemas.microsoft.com/office/drawing/2014/main" id="{24234031-F139-D710-33AF-AA9BF0D50022}"/>
              </a:ext>
            </a:extLst>
          </p:cNvPr>
          <p:cNvSpPr/>
          <p:nvPr/>
        </p:nvSpPr>
        <p:spPr>
          <a:xfrm rot="10800000">
            <a:off x="5035549" y="655561"/>
            <a:ext cx="1374775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E7FB09-6AB4-742A-6CFD-34E15884D20F}"/>
              </a:ext>
            </a:extLst>
          </p:cNvPr>
          <p:cNvSpPr/>
          <p:nvPr/>
        </p:nvSpPr>
        <p:spPr>
          <a:xfrm>
            <a:off x="226164" y="786345"/>
            <a:ext cx="2741863" cy="59988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E017A9-E563-8304-5B56-6A6D7A817F2D}"/>
              </a:ext>
            </a:extLst>
          </p:cNvPr>
          <p:cNvSpPr txBox="1"/>
          <p:nvPr/>
        </p:nvSpPr>
        <p:spPr>
          <a:xfrm>
            <a:off x="257175" y="793038"/>
            <a:ext cx="268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AKTOR : </a:t>
            </a:r>
          </a:p>
          <a:p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Admin, WD 1, WD 2, WD 3,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Keuangan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Perencanaan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Prodi, PIC</a:t>
            </a:r>
            <a:endParaRPr lang="en-ID" sz="1050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0697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7"/>
          <p:cNvSpPr/>
          <p:nvPr/>
        </p:nvSpPr>
        <p:spPr>
          <a:xfrm>
            <a:off x="9179493" y="5640454"/>
            <a:ext cx="306000" cy="306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3" name="Google Shape;1063;p47"/>
          <p:cNvSpPr txBox="1">
            <a:spLocks noGrp="1"/>
          </p:cNvSpPr>
          <p:nvPr>
            <p:ph type="subTitle" idx="2"/>
          </p:nvPr>
        </p:nvSpPr>
        <p:spPr>
          <a:xfrm>
            <a:off x="7310257" y="3385057"/>
            <a:ext cx="23409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Perangkat Lunak</a:t>
            </a:r>
            <a:endParaRPr dirty="0"/>
          </a:p>
        </p:txBody>
      </p:sp>
      <p:sp>
        <p:nvSpPr>
          <p:cNvPr id="1065" name="Google Shape;1065;p47"/>
          <p:cNvSpPr txBox="1">
            <a:spLocks noGrp="1"/>
          </p:cNvSpPr>
          <p:nvPr>
            <p:ph type="subTitle" idx="3"/>
          </p:nvPr>
        </p:nvSpPr>
        <p:spPr>
          <a:xfrm>
            <a:off x="2653289" y="3846028"/>
            <a:ext cx="3557828" cy="1580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dirty="0"/>
              <a:t>Laptop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: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a) Processor : Intel i3-1005G1 2,39 GHz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b) RAM : 8 GB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c)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: 64-bit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d) Operating System : Windows 10</a:t>
            </a:r>
          </a:p>
        </p:txBody>
      </p:sp>
      <p:sp>
        <p:nvSpPr>
          <p:cNvPr id="1066" name="Google Shape;1066;p47"/>
          <p:cNvSpPr txBox="1">
            <a:spLocks noGrp="1"/>
          </p:cNvSpPr>
          <p:nvPr>
            <p:ph type="subTitle" idx="4"/>
          </p:nvPr>
        </p:nvSpPr>
        <p:spPr>
          <a:xfrm>
            <a:off x="7310257" y="3846028"/>
            <a:ext cx="3557828" cy="192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ID" dirty="0"/>
              <a:t>a) Browser : Chrome</a:t>
            </a:r>
          </a:p>
          <a:p>
            <a:pPr marL="0" indent="0">
              <a:lnSpc>
                <a:spcPct val="150000"/>
              </a:lnSpc>
            </a:pPr>
            <a:r>
              <a:rPr lang="en-ID" dirty="0"/>
              <a:t>b) Text Editor : Visual Studio Code</a:t>
            </a:r>
          </a:p>
          <a:p>
            <a:pPr marL="0" indent="0">
              <a:lnSpc>
                <a:spcPct val="150000"/>
              </a:lnSpc>
            </a:pPr>
            <a:r>
              <a:rPr lang="en-ID" dirty="0"/>
              <a:t>c) Framework : Laravel 8</a:t>
            </a:r>
          </a:p>
          <a:p>
            <a:pPr marL="0" indent="0">
              <a:lnSpc>
                <a:spcPct val="150000"/>
              </a:lnSpc>
            </a:pPr>
            <a:r>
              <a:rPr lang="en-ID" dirty="0"/>
              <a:t>d) Bahasa </a:t>
            </a:r>
            <a:r>
              <a:rPr lang="en-ID" dirty="0" err="1"/>
              <a:t>Pemrogaman</a:t>
            </a:r>
            <a:r>
              <a:rPr lang="en-ID" dirty="0"/>
              <a:t> : PHP</a:t>
            </a:r>
          </a:p>
          <a:p>
            <a:pPr marL="0" indent="0">
              <a:lnSpc>
                <a:spcPct val="150000"/>
              </a:lnSpc>
            </a:pPr>
            <a:r>
              <a:rPr lang="en-ID" dirty="0"/>
              <a:t>e) Web Server : Apache</a:t>
            </a:r>
          </a:p>
          <a:p>
            <a:pPr marL="0" indent="0">
              <a:lnSpc>
                <a:spcPct val="150000"/>
              </a:lnSpc>
            </a:pPr>
            <a:r>
              <a:rPr lang="en-ID" dirty="0"/>
              <a:t>f)Database Management : MySQL</a:t>
            </a:r>
          </a:p>
        </p:txBody>
      </p:sp>
      <p:sp>
        <p:nvSpPr>
          <p:cNvPr id="1069" name="Google Shape;1069;p47"/>
          <p:cNvSpPr txBox="1">
            <a:spLocks noGrp="1"/>
          </p:cNvSpPr>
          <p:nvPr>
            <p:ph type="subTitle" idx="1"/>
          </p:nvPr>
        </p:nvSpPr>
        <p:spPr>
          <a:xfrm>
            <a:off x="2669771" y="3417338"/>
            <a:ext cx="23409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Perangkat Keras</a:t>
            </a:r>
            <a:endParaRPr dirty="0"/>
          </a:p>
        </p:txBody>
      </p:sp>
      <p:sp>
        <p:nvSpPr>
          <p:cNvPr id="1071" name="Google Shape;1071;p47"/>
          <p:cNvSpPr/>
          <p:nvPr/>
        </p:nvSpPr>
        <p:spPr>
          <a:xfrm>
            <a:off x="3149031" y="2071715"/>
            <a:ext cx="1154700" cy="1154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50000">
                <a:srgbClr val="FFFFFF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72" name="Google Shape;1072;p47"/>
          <p:cNvSpPr/>
          <p:nvPr/>
        </p:nvSpPr>
        <p:spPr>
          <a:xfrm>
            <a:off x="3254188" y="2176865"/>
            <a:ext cx="944400" cy="94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73" name="Google Shape;1073;p47"/>
          <p:cNvSpPr/>
          <p:nvPr/>
        </p:nvSpPr>
        <p:spPr>
          <a:xfrm>
            <a:off x="7337556" y="2068086"/>
            <a:ext cx="1154700" cy="1154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50000">
                <a:srgbClr val="FFFFFF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74" name="Google Shape;1074;p47"/>
          <p:cNvSpPr/>
          <p:nvPr/>
        </p:nvSpPr>
        <p:spPr>
          <a:xfrm>
            <a:off x="7442723" y="2173236"/>
            <a:ext cx="944400" cy="94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075" name="Google Shape;1075;p47"/>
          <p:cNvGrpSpPr/>
          <p:nvPr/>
        </p:nvGrpSpPr>
        <p:grpSpPr>
          <a:xfrm>
            <a:off x="3416801" y="2361059"/>
            <a:ext cx="619144" cy="576012"/>
            <a:chOff x="6099375" y="2456075"/>
            <a:chExt cx="337684" cy="314194"/>
          </a:xfrm>
        </p:grpSpPr>
        <p:sp>
          <p:nvSpPr>
            <p:cNvPr id="1076" name="Google Shape;1076;p47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05346" y="2335507"/>
            <a:ext cx="619151" cy="619858"/>
            <a:chOff x="3725461" y="2444712"/>
            <a:chExt cx="334279" cy="334661"/>
          </a:xfrm>
        </p:grpSpPr>
        <p:sp>
          <p:nvSpPr>
            <p:cNvPr id="1079" name="Google Shape;1079;p47"/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87" name="Google Shape;1087;p47"/>
          <p:cNvGrpSpPr/>
          <p:nvPr/>
        </p:nvGrpSpPr>
        <p:grpSpPr>
          <a:xfrm>
            <a:off x="1427612" y="1667409"/>
            <a:ext cx="493475" cy="514425"/>
            <a:chOff x="7025787" y="2427970"/>
            <a:chExt cx="493475" cy="514425"/>
          </a:xfrm>
        </p:grpSpPr>
        <p:sp>
          <p:nvSpPr>
            <p:cNvPr id="1088" name="Google Shape;1088;p47"/>
            <p:cNvSpPr/>
            <p:nvPr/>
          </p:nvSpPr>
          <p:spPr>
            <a:xfrm>
              <a:off x="7025787" y="2726395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7025787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7303262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91" name="Google Shape;1091;p47"/>
          <p:cNvGrpSpPr/>
          <p:nvPr/>
        </p:nvGrpSpPr>
        <p:grpSpPr>
          <a:xfrm>
            <a:off x="9651170" y="3184214"/>
            <a:ext cx="486600" cy="583350"/>
            <a:chOff x="7751727" y="2281676"/>
            <a:chExt cx="486600" cy="583350"/>
          </a:xfrm>
        </p:grpSpPr>
        <p:sp>
          <p:nvSpPr>
            <p:cNvPr id="1092" name="Google Shape;1092;p47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96" name="Google Shape;1096;p47"/>
          <p:cNvSpPr txBox="1">
            <a:spLocks noGrp="1"/>
          </p:cNvSpPr>
          <p:nvPr>
            <p:ph type="subTitle" idx="9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PROJECT PROPOSAL</a:t>
            </a:r>
            <a:endParaRPr/>
          </a:p>
        </p:txBody>
      </p:sp>
      <p:sp>
        <p:nvSpPr>
          <p:cNvPr id="1097" name="Google Shape;1097;p47"/>
          <p:cNvSpPr txBox="1">
            <a:spLocks noGrp="1"/>
          </p:cNvSpPr>
          <p:nvPr>
            <p:ph type="title"/>
          </p:nvPr>
        </p:nvSpPr>
        <p:spPr>
          <a:xfrm>
            <a:off x="2421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KEBUTUHAN NON FUNGSIONAL</a:t>
            </a:r>
            <a:endParaRPr dirty="0"/>
          </a:p>
        </p:txBody>
      </p:sp>
      <p:sp>
        <p:nvSpPr>
          <p:cNvPr id="44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68B08844-9E42-8314-3C6B-41382207D92C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45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D0CE886D-4539-21DA-915F-15EE49FAFF47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46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309897AC-0483-9EA3-77C5-68A2C206E545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KEBUTUHAN SISTEM</a:t>
            </a:r>
          </a:p>
        </p:txBody>
      </p:sp>
      <p:sp>
        <p:nvSpPr>
          <p:cNvPr id="47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D7F40529-4A19-9B05-EAE8-865E4FEBED03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8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ECFAB690-4ACC-D21D-6832-5E247ABD40C4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9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618322CE-4A50-5217-A623-1161A952C006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50" name="Google Shape;1341;p53">
            <a:extLst>
              <a:ext uri="{FF2B5EF4-FFF2-40B4-BE49-F238E27FC236}">
                <a16:creationId xmlns:a16="http://schemas.microsoft.com/office/drawing/2014/main" id="{27576EBC-926B-CE28-7A83-B314CADF9E92}"/>
              </a:ext>
            </a:extLst>
          </p:cNvPr>
          <p:cNvSpPr/>
          <p:nvPr/>
        </p:nvSpPr>
        <p:spPr>
          <a:xfrm rot="10800000">
            <a:off x="5035549" y="655561"/>
            <a:ext cx="1374775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27224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3"/>
          <p:cNvSpPr txBox="1">
            <a:spLocks noGrp="1"/>
          </p:cNvSpPr>
          <p:nvPr>
            <p:ph type="subTitle" idx="15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984" name="Google Shape;984;p43"/>
          <p:cNvGrpSpPr/>
          <p:nvPr/>
        </p:nvGrpSpPr>
        <p:grpSpPr>
          <a:xfrm>
            <a:off x="9270985" y="942329"/>
            <a:ext cx="1715052" cy="1641270"/>
            <a:chOff x="5621097" y="1500761"/>
            <a:chExt cx="371424" cy="355446"/>
          </a:xfrm>
        </p:grpSpPr>
        <p:sp>
          <p:nvSpPr>
            <p:cNvPr id="985" name="Google Shape;985;p43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87" name="Google Shape;987;p43"/>
          <p:cNvGrpSpPr/>
          <p:nvPr/>
        </p:nvGrpSpPr>
        <p:grpSpPr>
          <a:xfrm>
            <a:off x="3069340" y="1661925"/>
            <a:ext cx="502617" cy="484800"/>
            <a:chOff x="7661865" y="2281676"/>
            <a:chExt cx="576461" cy="556027"/>
          </a:xfrm>
        </p:grpSpPr>
        <p:sp>
          <p:nvSpPr>
            <p:cNvPr id="988" name="Google Shape;988;p43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0" name="Google Shape;990;p43"/>
          <p:cNvSpPr/>
          <p:nvPr/>
        </p:nvSpPr>
        <p:spPr>
          <a:xfrm>
            <a:off x="8676550" y="1887318"/>
            <a:ext cx="258000" cy="25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91" name="Google Shape;991;p43"/>
          <p:cNvGrpSpPr/>
          <p:nvPr/>
        </p:nvGrpSpPr>
        <p:grpSpPr>
          <a:xfrm>
            <a:off x="8932351" y="5643697"/>
            <a:ext cx="751645" cy="221700"/>
            <a:chOff x="7408350" y="5643697"/>
            <a:chExt cx="751645" cy="221700"/>
          </a:xfrm>
        </p:grpSpPr>
        <p:sp>
          <p:nvSpPr>
            <p:cNvPr id="992" name="Google Shape;992;p43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5" name="Google Shape;995;p43"/>
          <p:cNvSpPr txBox="1">
            <a:spLocks noGrp="1"/>
          </p:cNvSpPr>
          <p:nvPr>
            <p:ph type="title" idx="20"/>
          </p:nvPr>
        </p:nvSpPr>
        <p:spPr>
          <a:xfrm>
            <a:off x="2421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PROSES BISNIS</a:t>
            </a:r>
            <a:endParaRPr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1F379E6-3118-EDDF-6566-C383BC5E7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986" y="1886875"/>
            <a:ext cx="4685665" cy="422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FF670C8E-7B31-AC99-263E-255ECAB0C3C2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0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C82FC283-DB8C-D8EB-7F16-3E01502BDC54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1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65E0B092-F8D0-F070-0B02-8BB30108BCDE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32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B48B3A6B-E0EE-09C8-A556-43A6B33F2523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33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C0EFA95B-C97B-D937-3813-CC4789FA63F4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34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6EB33F4B-4305-FF2A-7240-63BEC80B5D2D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35" name="Google Shape;1341;p53">
            <a:extLst>
              <a:ext uri="{FF2B5EF4-FFF2-40B4-BE49-F238E27FC236}">
                <a16:creationId xmlns:a16="http://schemas.microsoft.com/office/drawing/2014/main" id="{5946666D-0E10-C495-C887-A1B608E044DA}"/>
              </a:ext>
            </a:extLst>
          </p:cNvPr>
          <p:cNvSpPr/>
          <p:nvPr/>
        </p:nvSpPr>
        <p:spPr>
          <a:xfrm rot="10800000">
            <a:off x="6686550" y="656537"/>
            <a:ext cx="1007268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186774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3"/>
          <p:cNvSpPr txBox="1">
            <a:spLocks noGrp="1"/>
          </p:cNvSpPr>
          <p:nvPr>
            <p:ph type="subTitle" idx="15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984" name="Google Shape;984;p43"/>
          <p:cNvGrpSpPr/>
          <p:nvPr/>
        </p:nvGrpSpPr>
        <p:grpSpPr>
          <a:xfrm>
            <a:off x="9270985" y="942329"/>
            <a:ext cx="1715052" cy="1641270"/>
            <a:chOff x="5621097" y="1500761"/>
            <a:chExt cx="371424" cy="355446"/>
          </a:xfrm>
        </p:grpSpPr>
        <p:sp>
          <p:nvSpPr>
            <p:cNvPr id="985" name="Google Shape;985;p43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87" name="Google Shape;987;p43"/>
          <p:cNvGrpSpPr/>
          <p:nvPr/>
        </p:nvGrpSpPr>
        <p:grpSpPr>
          <a:xfrm>
            <a:off x="3069340" y="1661925"/>
            <a:ext cx="502617" cy="484800"/>
            <a:chOff x="7661865" y="2281676"/>
            <a:chExt cx="576461" cy="556027"/>
          </a:xfrm>
        </p:grpSpPr>
        <p:sp>
          <p:nvSpPr>
            <p:cNvPr id="988" name="Google Shape;988;p43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0" name="Google Shape;990;p43"/>
          <p:cNvSpPr/>
          <p:nvPr/>
        </p:nvSpPr>
        <p:spPr>
          <a:xfrm>
            <a:off x="8676550" y="1887318"/>
            <a:ext cx="258000" cy="25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91" name="Google Shape;991;p43"/>
          <p:cNvGrpSpPr/>
          <p:nvPr/>
        </p:nvGrpSpPr>
        <p:grpSpPr>
          <a:xfrm>
            <a:off x="8932351" y="5643697"/>
            <a:ext cx="751645" cy="221700"/>
            <a:chOff x="7408350" y="5643697"/>
            <a:chExt cx="751645" cy="221700"/>
          </a:xfrm>
        </p:grpSpPr>
        <p:sp>
          <p:nvSpPr>
            <p:cNvPr id="992" name="Google Shape;992;p43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5" name="Google Shape;995;p43"/>
          <p:cNvSpPr txBox="1">
            <a:spLocks noGrp="1"/>
          </p:cNvSpPr>
          <p:nvPr>
            <p:ph type="title" idx="20"/>
          </p:nvPr>
        </p:nvSpPr>
        <p:spPr>
          <a:xfrm>
            <a:off x="2420998" y="782001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ERD</a:t>
            </a: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34B766-446A-251F-A86F-794C9884A6F4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73326C0-793A-DEE4-5671-71B3EDF0A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29" y="1358399"/>
            <a:ext cx="8766628" cy="52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C7C8CE9C-545D-EB74-0388-F5E72769FC13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1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B4FC2E6C-1D97-FBDC-383C-B6A1772D1BED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3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DA5BD2FF-ED3C-DD01-CE02-1ACBE3138F85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34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7B1F3838-11CF-DFB4-BDC8-042086D76F3C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35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7A44B0BF-6FBE-64BF-39AD-C93F0DFC8D4B}"/>
              </a:ext>
            </a:extLst>
          </p:cNvPr>
          <p:cNvSpPr txBox="1">
            <a:spLocks/>
          </p:cNvSpPr>
          <p:nvPr/>
        </p:nvSpPr>
        <p:spPr>
          <a:xfrm>
            <a:off x="7834732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ID" dirty="0">
                <a:solidFill>
                  <a:schemeClr val="tx1"/>
                </a:solidFill>
              </a:rPr>
              <a:t>IAGRAM ERD</a:t>
            </a:r>
          </a:p>
        </p:txBody>
      </p:sp>
      <p:sp>
        <p:nvSpPr>
          <p:cNvPr id="36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012C26AD-C397-AE80-3823-5EE1E42FA4A8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38" name="Google Shape;1341;p53">
            <a:extLst>
              <a:ext uri="{FF2B5EF4-FFF2-40B4-BE49-F238E27FC236}">
                <a16:creationId xmlns:a16="http://schemas.microsoft.com/office/drawing/2014/main" id="{31B3D187-62BA-A9F0-291A-108779C86979}"/>
              </a:ext>
            </a:extLst>
          </p:cNvPr>
          <p:cNvSpPr/>
          <p:nvPr/>
        </p:nvSpPr>
        <p:spPr>
          <a:xfrm rot="10800000">
            <a:off x="8039099" y="655561"/>
            <a:ext cx="893252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563971-B3AB-BA4A-7618-DF73F14A1FB1}"/>
              </a:ext>
            </a:extLst>
          </p:cNvPr>
          <p:cNvSpPr/>
          <p:nvPr/>
        </p:nvSpPr>
        <p:spPr>
          <a:xfrm>
            <a:off x="-1" y="5915671"/>
            <a:ext cx="1756229" cy="45154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C11D8-BBEA-764C-3B73-689EB118F49B}"/>
              </a:ext>
            </a:extLst>
          </p:cNvPr>
          <p:cNvSpPr/>
          <p:nvPr/>
        </p:nvSpPr>
        <p:spPr>
          <a:xfrm>
            <a:off x="10522857" y="5865397"/>
            <a:ext cx="1669143" cy="60797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711592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3"/>
          <p:cNvGrpSpPr/>
          <p:nvPr/>
        </p:nvGrpSpPr>
        <p:grpSpPr>
          <a:xfrm>
            <a:off x="9270985" y="942329"/>
            <a:ext cx="1715052" cy="1641270"/>
            <a:chOff x="5621097" y="1500761"/>
            <a:chExt cx="371424" cy="355446"/>
          </a:xfrm>
        </p:grpSpPr>
        <p:sp>
          <p:nvSpPr>
            <p:cNvPr id="985" name="Google Shape;985;p43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87" name="Google Shape;987;p43"/>
          <p:cNvGrpSpPr/>
          <p:nvPr/>
        </p:nvGrpSpPr>
        <p:grpSpPr>
          <a:xfrm>
            <a:off x="3069340" y="1661925"/>
            <a:ext cx="502617" cy="484800"/>
            <a:chOff x="7661865" y="2281676"/>
            <a:chExt cx="576461" cy="556027"/>
          </a:xfrm>
        </p:grpSpPr>
        <p:sp>
          <p:nvSpPr>
            <p:cNvPr id="988" name="Google Shape;988;p43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0" name="Google Shape;990;p43"/>
          <p:cNvSpPr/>
          <p:nvPr/>
        </p:nvSpPr>
        <p:spPr>
          <a:xfrm>
            <a:off x="8676550" y="1887318"/>
            <a:ext cx="258000" cy="25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91" name="Google Shape;991;p43"/>
          <p:cNvGrpSpPr/>
          <p:nvPr/>
        </p:nvGrpSpPr>
        <p:grpSpPr>
          <a:xfrm>
            <a:off x="8932351" y="5643697"/>
            <a:ext cx="751645" cy="221700"/>
            <a:chOff x="7408350" y="5643697"/>
            <a:chExt cx="751645" cy="221700"/>
          </a:xfrm>
        </p:grpSpPr>
        <p:sp>
          <p:nvSpPr>
            <p:cNvPr id="992" name="Google Shape;992;p43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5" name="Google Shape;995;p43"/>
          <p:cNvSpPr txBox="1">
            <a:spLocks noGrp="1"/>
          </p:cNvSpPr>
          <p:nvPr>
            <p:ph type="title" idx="20"/>
          </p:nvPr>
        </p:nvSpPr>
        <p:spPr>
          <a:xfrm>
            <a:off x="2421000" y="792822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 CASE</a:t>
            </a: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CE756A-1C77-6034-D4C2-685AFBA68642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58443226-FEAD-D526-B8A6-197C0A4D873D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0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6C349223-972B-DA84-5CCE-17B7E5F390CB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1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0465B3BC-C560-DA60-E23C-C42834CAAFC8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33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728B2DE8-D27F-B29E-337D-80602B4A5CB2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34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718DE42D-F0DB-A213-DB44-22B8A1E32E6E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35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5F2AEAC6-D15A-1345-A941-EC44ACCA4513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USE CASE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49EEBD-9ADC-4BB6-F172-27C7980B3A27}"/>
              </a:ext>
            </a:extLst>
          </p:cNvPr>
          <p:cNvSpPr/>
          <p:nvPr/>
        </p:nvSpPr>
        <p:spPr>
          <a:xfrm>
            <a:off x="0" y="6076596"/>
            <a:ext cx="3069340" cy="22495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D85C9D-5FFC-73A3-29EF-3E51ABDFEC4C}"/>
              </a:ext>
            </a:extLst>
          </p:cNvPr>
          <p:cNvSpPr/>
          <p:nvPr/>
        </p:nvSpPr>
        <p:spPr>
          <a:xfrm>
            <a:off x="9154051" y="6076596"/>
            <a:ext cx="3037949" cy="22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Google Shape;1341;p53">
            <a:extLst>
              <a:ext uri="{FF2B5EF4-FFF2-40B4-BE49-F238E27FC236}">
                <a16:creationId xmlns:a16="http://schemas.microsoft.com/office/drawing/2014/main" id="{4819B682-AFC5-1B07-E312-1F9DAA24D9D9}"/>
              </a:ext>
            </a:extLst>
          </p:cNvPr>
          <p:cNvSpPr/>
          <p:nvPr/>
        </p:nvSpPr>
        <p:spPr>
          <a:xfrm rot="10800000">
            <a:off x="9205400" y="658418"/>
            <a:ext cx="673751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57865-DBB1-AE6D-CF7F-CCBE686D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" t="1" r="-50" b="43384"/>
          <a:stretch/>
        </p:blipFill>
        <p:spPr>
          <a:xfrm>
            <a:off x="4115900" y="1485023"/>
            <a:ext cx="4064035" cy="50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7180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3"/>
          <p:cNvGrpSpPr/>
          <p:nvPr/>
        </p:nvGrpSpPr>
        <p:grpSpPr>
          <a:xfrm>
            <a:off x="9270985" y="942329"/>
            <a:ext cx="1715052" cy="1641270"/>
            <a:chOff x="5621097" y="1500761"/>
            <a:chExt cx="371424" cy="355446"/>
          </a:xfrm>
        </p:grpSpPr>
        <p:sp>
          <p:nvSpPr>
            <p:cNvPr id="985" name="Google Shape;985;p43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87" name="Google Shape;987;p43"/>
          <p:cNvGrpSpPr/>
          <p:nvPr/>
        </p:nvGrpSpPr>
        <p:grpSpPr>
          <a:xfrm>
            <a:off x="3069340" y="1661925"/>
            <a:ext cx="502617" cy="484800"/>
            <a:chOff x="7661865" y="2281676"/>
            <a:chExt cx="576461" cy="556027"/>
          </a:xfrm>
        </p:grpSpPr>
        <p:sp>
          <p:nvSpPr>
            <p:cNvPr id="988" name="Google Shape;988;p43"/>
            <p:cNvSpPr/>
            <p:nvPr/>
          </p:nvSpPr>
          <p:spPr>
            <a:xfrm>
              <a:off x="7661865" y="2579703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0" name="Google Shape;990;p43"/>
          <p:cNvSpPr/>
          <p:nvPr/>
        </p:nvSpPr>
        <p:spPr>
          <a:xfrm>
            <a:off x="8676550" y="1887318"/>
            <a:ext cx="258000" cy="25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91" name="Google Shape;991;p43"/>
          <p:cNvGrpSpPr/>
          <p:nvPr/>
        </p:nvGrpSpPr>
        <p:grpSpPr>
          <a:xfrm>
            <a:off x="8932351" y="5643697"/>
            <a:ext cx="751645" cy="221700"/>
            <a:chOff x="7408350" y="5643697"/>
            <a:chExt cx="751645" cy="221700"/>
          </a:xfrm>
        </p:grpSpPr>
        <p:sp>
          <p:nvSpPr>
            <p:cNvPr id="992" name="Google Shape;992;p43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95" name="Google Shape;995;p43"/>
          <p:cNvSpPr txBox="1">
            <a:spLocks noGrp="1"/>
          </p:cNvSpPr>
          <p:nvPr>
            <p:ph type="title" idx="20"/>
          </p:nvPr>
        </p:nvSpPr>
        <p:spPr>
          <a:xfrm>
            <a:off x="2421000" y="811598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USE CASE</a:t>
            </a: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CE756A-1C77-6034-D4C2-685AFBA68642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A3734743-B263-ABE0-900B-06C6A3D6AF10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0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74C9CA12-74E2-ABA9-65F0-039F23340CF1}"/>
              </a:ext>
            </a:extLst>
          </p:cNvPr>
          <p:cNvSpPr txBox="1">
            <a:spLocks/>
          </p:cNvSpPr>
          <p:nvPr/>
        </p:nvSpPr>
        <p:spPr>
          <a:xfrm>
            <a:off x="3416803" y="171711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1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77823A1C-56F5-1E07-DB98-9D78D4ED080C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33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DBBDF05A-DB29-E465-A695-7AE0A632472D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34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C4900D97-2724-7A6D-93F8-AC011FB2E19C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35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572F401F-70CF-5C97-07AC-80D5B752053D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USE CASE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0B86E9-A6EF-D4DA-2BA0-985B96D9075A}"/>
              </a:ext>
            </a:extLst>
          </p:cNvPr>
          <p:cNvSpPr/>
          <p:nvPr/>
        </p:nvSpPr>
        <p:spPr>
          <a:xfrm>
            <a:off x="8704686" y="6077243"/>
            <a:ext cx="3515450" cy="22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4DE1B8-522B-AFF8-724B-68BE04E5DE80}"/>
              </a:ext>
            </a:extLst>
          </p:cNvPr>
          <p:cNvSpPr/>
          <p:nvPr/>
        </p:nvSpPr>
        <p:spPr>
          <a:xfrm>
            <a:off x="0" y="6095250"/>
            <a:ext cx="3259650" cy="20369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Google Shape;1341;p53">
            <a:extLst>
              <a:ext uri="{FF2B5EF4-FFF2-40B4-BE49-F238E27FC236}">
                <a16:creationId xmlns:a16="http://schemas.microsoft.com/office/drawing/2014/main" id="{1CE3BFEC-8726-8681-6754-062B7C2FDFD9}"/>
              </a:ext>
            </a:extLst>
          </p:cNvPr>
          <p:cNvSpPr/>
          <p:nvPr/>
        </p:nvSpPr>
        <p:spPr>
          <a:xfrm rot="10800000">
            <a:off x="9205400" y="658418"/>
            <a:ext cx="673751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762EE-7C74-3533-1097-C4BFE61C9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92"/>
          <a:stretch/>
        </p:blipFill>
        <p:spPr>
          <a:xfrm>
            <a:off x="3183139" y="1613476"/>
            <a:ext cx="5507479" cy="48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828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4"/>
          <p:cNvSpPr txBox="1">
            <a:spLocks noGrp="1"/>
          </p:cNvSpPr>
          <p:nvPr>
            <p:ph type="title"/>
          </p:nvPr>
        </p:nvSpPr>
        <p:spPr>
          <a:xfrm>
            <a:off x="3649800" y="2424539"/>
            <a:ext cx="4892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DEMO</a:t>
            </a:r>
            <a:endParaRPr dirty="0"/>
          </a:p>
        </p:txBody>
      </p:sp>
      <p:sp>
        <p:nvSpPr>
          <p:cNvPr id="1001" name="Google Shape;1001;p44"/>
          <p:cNvSpPr txBox="1">
            <a:spLocks noGrp="1"/>
          </p:cNvSpPr>
          <p:nvPr>
            <p:ph type="subTitle" idx="1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sp>
        <p:nvSpPr>
          <p:cNvPr id="1006" name="Google Shape;1006;p44"/>
          <p:cNvSpPr/>
          <p:nvPr/>
        </p:nvSpPr>
        <p:spPr>
          <a:xfrm>
            <a:off x="8939553" y="19902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07" name="Google Shape;1007;p44"/>
          <p:cNvSpPr/>
          <p:nvPr/>
        </p:nvSpPr>
        <p:spPr>
          <a:xfrm>
            <a:off x="7097204" y="1116799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08" name="Google Shape;1008;p44"/>
          <p:cNvSpPr/>
          <p:nvPr/>
        </p:nvSpPr>
        <p:spPr>
          <a:xfrm>
            <a:off x="4927871" y="5044002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009" name="Google Shape;1009;p44"/>
          <p:cNvGrpSpPr/>
          <p:nvPr/>
        </p:nvGrpSpPr>
        <p:grpSpPr>
          <a:xfrm>
            <a:off x="2450374" y="4351501"/>
            <a:ext cx="621956" cy="560400"/>
            <a:chOff x="828474" y="4714951"/>
            <a:chExt cx="621956" cy="560400"/>
          </a:xfrm>
        </p:grpSpPr>
        <p:sp>
          <p:nvSpPr>
            <p:cNvPr id="1010" name="Google Shape;1010;p44"/>
            <p:cNvSpPr/>
            <p:nvPr/>
          </p:nvSpPr>
          <p:spPr>
            <a:xfrm>
              <a:off x="828474" y="4714951"/>
              <a:ext cx="323100" cy="32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1213129" y="5038050"/>
              <a:ext cx="237300" cy="237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12" name="Google Shape;1012;p44"/>
          <p:cNvGrpSpPr/>
          <p:nvPr/>
        </p:nvGrpSpPr>
        <p:grpSpPr>
          <a:xfrm>
            <a:off x="7239288" y="1262747"/>
            <a:ext cx="413045" cy="405306"/>
            <a:chOff x="1329585" y="1989925"/>
            <a:chExt cx="341472" cy="335074"/>
          </a:xfrm>
        </p:grpSpPr>
        <p:sp>
          <p:nvSpPr>
            <p:cNvPr id="1013" name="Google Shape;1013;p44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16" name="Google Shape;1016;p44"/>
          <p:cNvGrpSpPr/>
          <p:nvPr/>
        </p:nvGrpSpPr>
        <p:grpSpPr>
          <a:xfrm>
            <a:off x="5000569" y="5189940"/>
            <a:ext cx="551809" cy="405310"/>
            <a:chOff x="2278533" y="2937377"/>
            <a:chExt cx="346788" cy="254704"/>
          </a:xfrm>
        </p:grpSpPr>
        <p:sp>
          <p:nvSpPr>
            <p:cNvPr id="1017" name="Google Shape;1017;p44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1020" name="Google Shape;1020;p44"/>
          <p:cNvCxnSpPr>
            <a:endCxn id="1007" idx="3"/>
          </p:cNvCxnSpPr>
          <p:nvPr/>
        </p:nvCxnSpPr>
        <p:spPr>
          <a:xfrm rot="10800000">
            <a:off x="7794404" y="1465399"/>
            <a:ext cx="3156000" cy="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1021" name="Google Shape;1021;p44"/>
          <p:cNvCxnSpPr>
            <a:stCxn id="1008" idx="3"/>
          </p:cNvCxnSpPr>
          <p:nvPr/>
        </p:nvCxnSpPr>
        <p:spPr>
          <a:xfrm>
            <a:off x="5625071" y="5392602"/>
            <a:ext cx="5352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none" w="med" len="med"/>
          </a:ln>
        </p:spPr>
      </p:cxnSp>
      <p:sp>
        <p:nvSpPr>
          <p:cNvPr id="1022" name="Google Shape;1022;p44"/>
          <p:cNvSpPr/>
          <p:nvPr/>
        </p:nvSpPr>
        <p:spPr>
          <a:xfrm>
            <a:off x="4518658" y="3517455"/>
            <a:ext cx="3154677" cy="7793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SISTEM</a:t>
            </a:r>
            <a:endParaRPr b="1" dirty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3808E3-6373-3981-F603-940B6793953A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A9D698BD-4D80-34DF-5255-7B66CD839B08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5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5802A9D3-070E-8412-6858-B3A65918BD32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6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FAB05C50-4D4F-5DCC-BF9D-50787D12BD07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37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66F9B11B-B6DB-4F9E-CD13-80D28315C423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38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8CA739C6-D33C-E0CA-2397-6F193016300D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39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C8671D88-6F15-9015-C7BA-314B00574B0E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8795579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O | Universitas Sebelas Maret | UNS Campus Development News | Page 56 |  SkyscraperCity Forum">
            <a:extLst>
              <a:ext uri="{FF2B5EF4-FFF2-40B4-BE49-F238E27FC236}">
                <a16:creationId xmlns:a16="http://schemas.microsoft.com/office/drawing/2014/main" id="{B30A0DC2-7563-6C42-C742-FEE38358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56" y="1696912"/>
            <a:ext cx="3166273" cy="31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5" name="Google Shape;835;p38"/>
          <p:cNvSpPr txBox="1">
            <a:spLocks noGrp="1"/>
          </p:cNvSpPr>
          <p:nvPr>
            <p:ph type="title"/>
          </p:nvPr>
        </p:nvSpPr>
        <p:spPr>
          <a:xfrm>
            <a:off x="6375810" y="2030637"/>
            <a:ext cx="354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PROFIL INSTANSI</a:t>
            </a:r>
            <a:endParaRPr dirty="0"/>
          </a:p>
        </p:txBody>
      </p:sp>
      <p:sp>
        <p:nvSpPr>
          <p:cNvPr id="836" name="Google Shape;836;p38"/>
          <p:cNvSpPr txBox="1">
            <a:spLocks noGrp="1"/>
          </p:cNvSpPr>
          <p:nvPr>
            <p:ph type="subTitle" idx="1"/>
          </p:nvPr>
        </p:nvSpPr>
        <p:spPr>
          <a:xfrm>
            <a:off x="6375809" y="2626305"/>
            <a:ext cx="4930819" cy="27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None/>
            </a:pP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Vokasi</a:t>
            </a:r>
            <a:r>
              <a:rPr lang="en-US" dirty="0"/>
              <a:t> Universitas </a:t>
            </a:r>
            <a:r>
              <a:rPr lang="en-US" dirty="0" err="1"/>
              <a:t>Sebelas</a:t>
            </a:r>
            <a:r>
              <a:rPr lang="en-US" dirty="0"/>
              <a:t> </a:t>
            </a:r>
            <a:r>
              <a:rPr lang="en-US" dirty="0" err="1"/>
              <a:t>Maret</a:t>
            </a:r>
            <a:r>
              <a:rPr lang="en-US" dirty="0"/>
              <a:t> (UNS)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fakultas</a:t>
            </a:r>
            <a:r>
              <a:rPr lang="en-US" dirty="0"/>
              <a:t> yang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kampus</a:t>
            </a:r>
            <a:r>
              <a:rPr lang="en-US" dirty="0"/>
              <a:t> UNS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24 program </a:t>
            </a:r>
            <a:r>
              <a:rPr lang="en-US" dirty="0" err="1"/>
              <a:t>studi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22 program Diploma 3 dan 2 Program Diploma 4. </a:t>
            </a:r>
            <a:r>
              <a:rPr lang="en-US" dirty="0" err="1"/>
              <a:t>Dengan</a:t>
            </a:r>
            <a:r>
              <a:rPr lang="en-US" dirty="0"/>
              <a:t> total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6.470 </a:t>
            </a:r>
            <a:r>
              <a:rPr lang="en-US" dirty="0" err="1"/>
              <a:t>mahasiswa</a:t>
            </a:r>
            <a:r>
              <a:rPr lang="en-US" dirty="0"/>
              <a:t> dan </a:t>
            </a:r>
            <a:r>
              <a:rPr lang="en-US" dirty="0" err="1"/>
              <a:t>didukung</a:t>
            </a:r>
            <a:r>
              <a:rPr lang="en-US" dirty="0"/>
              <a:t> oleh 197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pendidik</a:t>
            </a:r>
            <a:r>
              <a:rPr lang="en-US" dirty="0"/>
              <a:t> (</a:t>
            </a:r>
            <a:r>
              <a:rPr lang="en-US" dirty="0" err="1"/>
              <a:t>dosen</a:t>
            </a:r>
            <a:r>
              <a:rPr lang="en-US" dirty="0"/>
              <a:t>) dan 56 Tenaga </a:t>
            </a:r>
            <a:r>
              <a:rPr lang="en-US" dirty="0" err="1"/>
              <a:t>Kependidikan</a:t>
            </a:r>
            <a:r>
              <a:rPr lang="en-US" dirty="0"/>
              <a:t>,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Vokasi</a:t>
            </a:r>
            <a:r>
              <a:rPr lang="en-US" dirty="0"/>
              <a:t> UNS </a:t>
            </a:r>
            <a:r>
              <a:rPr lang="en-US" dirty="0" err="1"/>
              <a:t>berperan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,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dan </a:t>
            </a:r>
            <a:r>
              <a:rPr lang="en-US" dirty="0" err="1"/>
              <a:t>teknologi</a:t>
            </a:r>
            <a:r>
              <a:rPr lang="en-US" dirty="0"/>
              <a:t>.</a:t>
            </a:r>
          </a:p>
        </p:txBody>
      </p:sp>
      <p:sp>
        <p:nvSpPr>
          <p:cNvPr id="843" name="Google Shape;843;p38"/>
          <p:cNvSpPr/>
          <p:nvPr/>
        </p:nvSpPr>
        <p:spPr>
          <a:xfrm>
            <a:off x="5280115" y="1500288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4" name="Google Shape;844;p38"/>
          <p:cNvSpPr/>
          <p:nvPr/>
        </p:nvSpPr>
        <p:spPr>
          <a:xfrm>
            <a:off x="2089590" y="4409188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45" name="Google Shape;845;p38"/>
          <p:cNvCxnSpPr>
            <a:cxnSpLocks/>
            <a:stCxn id="843" idx="2"/>
          </p:cNvCxnSpPr>
          <p:nvPr/>
        </p:nvCxnSpPr>
        <p:spPr>
          <a:xfrm rot="5400000">
            <a:off x="5011711" y="2655954"/>
            <a:ext cx="1068870" cy="178338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cxnSp>
        <p:nvCxnSpPr>
          <p:cNvPr id="846" name="Google Shape;846;p38"/>
          <p:cNvCxnSpPr>
            <a:cxnSpLocks/>
            <a:stCxn id="844" idx="2"/>
          </p:cNvCxnSpPr>
          <p:nvPr/>
        </p:nvCxnSpPr>
        <p:spPr>
          <a:xfrm rot="5400000" flipH="1" flipV="1">
            <a:off x="3002518" y="4182829"/>
            <a:ext cx="379030" cy="1494487"/>
          </a:xfrm>
          <a:prstGeom prst="bentConnector3">
            <a:avLst>
              <a:gd name="adj1" fmla="val -60312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847" name="Google Shape;847;p38"/>
          <p:cNvGrpSpPr/>
          <p:nvPr/>
        </p:nvGrpSpPr>
        <p:grpSpPr>
          <a:xfrm>
            <a:off x="5455942" y="1616413"/>
            <a:ext cx="358749" cy="478136"/>
            <a:chOff x="5194002" y="1511297"/>
            <a:chExt cx="259605" cy="346024"/>
          </a:xfrm>
        </p:grpSpPr>
        <p:sp>
          <p:nvSpPr>
            <p:cNvPr id="848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52" name="Google Shape;852;p38"/>
          <p:cNvSpPr/>
          <p:nvPr/>
        </p:nvSpPr>
        <p:spPr>
          <a:xfrm>
            <a:off x="2244096" y="4530240"/>
            <a:ext cx="442383" cy="440965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3" name="Google Shape;853;p38"/>
          <p:cNvSpPr/>
          <p:nvPr/>
        </p:nvSpPr>
        <p:spPr>
          <a:xfrm rot="10800000">
            <a:off x="2604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854" name="Google Shape;854;p38"/>
          <p:cNvGrpSpPr/>
          <p:nvPr/>
        </p:nvGrpSpPr>
        <p:grpSpPr>
          <a:xfrm>
            <a:off x="5510927" y="4863185"/>
            <a:ext cx="574142" cy="619141"/>
            <a:chOff x="1271525" y="4920325"/>
            <a:chExt cx="655039" cy="706378"/>
          </a:xfrm>
        </p:grpSpPr>
        <p:sp>
          <p:nvSpPr>
            <p:cNvPr id="855" name="Google Shape;855;p3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57" name="Google Shape;857;p38"/>
          <p:cNvGrpSpPr/>
          <p:nvPr/>
        </p:nvGrpSpPr>
        <p:grpSpPr>
          <a:xfrm>
            <a:off x="9562184" y="1403793"/>
            <a:ext cx="222000" cy="502950"/>
            <a:chOff x="690709" y="1212543"/>
            <a:chExt cx="222000" cy="502950"/>
          </a:xfrm>
        </p:grpSpPr>
        <p:sp>
          <p:nvSpPr>
            <p:cNvPr id="858" name="Google Shape;858;p38"/>
            <p:cNvSpPr/>
            <p:nvPr/>
          </p:nvSpPr>
          <p:spPr>
            <a:xfrm>
              <a:off x="690709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690709" y="121254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1" name="Google Shape;708;p33">
            <a:extLst>
              <a:ext uri="{FF2B5EF4-FFF2-40B4-BE49-F238E27FC236}">
                <a16:creationId xmlns:a16="http://schemas.microsoft.com/office/drawing/2014/main" id="{FBAC7CA7-E131-376C-C8B6-DC693E2E98A0}"/>
              </a:ext>
            </a:extLst>
          </p:cNvPr>
          <p:cNvSpPr txBox="1">
            <a:spLocks/>
          </p:cNvSpPr>
          <p:nvPr/>
        </p:nvSpPr>
        <p:spPr>
          <a:xfrm>
            <a:off x="7914906" y="6316950"/>
            <a:ext cx="2286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SEMINAR KMM 2022</a:t>
            </a:r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BF0086-1631-EDB2-A063-BA577210D9EF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E270E480-1FCC-4061-4C74-B8140160764D}"/>
              </a:ext>
            </a:extLst>
          </p:cNvPr>
          <p:cNvSpPr txBox="1">
            <a:spLocks/>
          </p:cNvSpPr>
          <p:nvPr/>
        </p:nvSpPr>
        <p:spPr>
          <a:xfrm>
            <a:off x="2450373" y="173724"/>
            <a:ext cx="1005900" cy="42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>
                <a:solidFill>
                  <a:schemeClr val="tx1"/>
                </a:solidFill>
              </a:rPr>
              <a:t>INSTANSI</a:t>
            </a:r>
          </a:p>
        </p:txBody>
      </p:sp>
      <p:sp>
        <p:nvSpPr>
          <p:cNvPr id="44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2F7126D6-5E35-31E6-9DC2-27AAFF3DDC32}"/>
              </a:ext>
            </a:extLst>
          </p:cNvPr>
          <p:cNvSpPr txBox="1">
            <a:spLocks/>
          </p:cNvSpPr>
          <p:nvPr/>
        </p:nvSpPr>
        <p:spPr>
          <a:xfrm>
            <a:off x="3398597" y="175291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45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3B5E1413-CD7C-C3B2-A30F-D9CE6D2FA16C}"/>
              </a:ext>
            </a:extLst>
          </p:cNvPr>
          <p:cNvSpPr txBox="1">
            <a:spLocks/>
          </p:cNvSpPr>
          <p:nvPr/>
        </p:nvSpPr>
        <p:spPr>
          <a:xfrm>
            <a:off x="4851948" y="176573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/>
              <a:t>KEBUTUHAN SISTEM</a:t>
            </a:r>
            <a:endParaRPr lang="en-US" dirty="0"/>
          </a:p>
        </p:txBody>
      </p:sp>
      <p:sp>
        <p:nvSpPr>
          <p:cNvPr id="46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7362ED6D-F82A-819D-4E0F-56C187D38F08}"/>
              </a:ext>
            </a:extLst>
          </p:cNvPr>
          <p:cNvSpPr txBox="1">
            <a:spLocks/>
          </p:cNvSpPr>
          <p:nvPr/>
        </p:nvSpPr>
        <p:spPr>
          <a:xfrm>
            <a:off x="6545059" y="177194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PROSES BISNIS</a:t>
            </a:r>
            <a:endParaRPr lang="en-ID" dirty="0"/>
          </a:p>
        </p:txBody>
      </p:sp>
      <p:sp>
        <p:nvSpPr>
          <p:cNvPr id="47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F483CE3B-EE13-1293-1B66-69E8E4DFAB43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8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E065C6D8-6C07-406E-CD1F-9ADD5FB49C73}"/>
              </a:ext>
            </a:extLst>
          </p:cNvPr>
          <p:cNvSpPr txBox="1">
            <a:spLocks/>
          </p:cNvSpPr>
          <p:nvPr/>
        </p:nvSpPr>
        <p:spPr>
          <a:xfrm>
            <a:off x="8939268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2"/>
          <p:cNvSpPr txBox="1">
            <a:spLocks noGrp="1"/>
          </p:cNvSpPr>
          <p:nvPr>
            <p:ph type="title"/>
          </p:nvPr>
        </p:nvSpPr>
        <p:spPr>
          <a:xfrm>
            <a:off x="2421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STRUKTUR ORGANISASI</a:t>
            </a:r>
            <a:endParaRPr dirty="0"/>
          </a:p>
        </p:txBody>
      </p:sp>
      <p:grpSp>
        <p:nvGrpSpPr>
          <p:cNvPr id="1314" name="Google Shape;1314;p52"/>
          <p:cNvGrpSpPr/>
          <p:nvPr/>
        </p:nvGrpSpPr>
        <p:grpSpPr>
          <a:xfrm>
            <a:off x="9208074" y="1571373"/>
            <a:ext cx="426116" cy="510840"/>
            <a:chOff x="7751727" y="2281676"/>
            <a:chExt cx="486600" cy="583350"/>
          </a:xfrm>
        </p:grpSpPr>
        <p:sp>
          <p:nvSpPr>
            <p:cNvPr id="1315" name="Google Shape;1315;p52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17" name="Google Shape;1317;p52"/>
          <p:cNvGrpSpPr/>
          <p:nvPr/>
        </p:nvGrpSpPr>
        <p:grpSpPr>
          <a:xfrm rot="5400000">
            <a:off x="2093287" y="5350834"/>
            <a:ext cx="662676" cy="426104"/>
            <a:chOff x="7855900" y="5392175"/>
            <a:chExt cx="764596" cy="491583"/>
          </a:xfrm>
        </p:grpSpPr>
        <p:sp>
          <p:nvSpPr>
            <p:cNvPr id="1318" name="Google Shape;1318;p52"/>
            <p:cNvSpPr/>
            <p:nvPr/>
          </p:nvSpPr>
          <p:spPr>
            <a:xfrm>
              <a:off x="8131850" y="5671057"/>
              <a:ext cx="212700" cy="2127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8407797" y="5671058"/>
              <a:ext cx="212700" cy="2127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0" name="Google Shape;1320;p52"/>
            <p:cNvSpPr/>
            <p:nvPr/>
          </p:nvSpPr>
          <p:spPr>
            <a:xfrm>
              <a:off x="8407793" y="5392175"/>
              <a:ext cx="212700" cy="2127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1" name="Google Shape;1321;p52"/>
            <p:cNvSpPr/>
            <p:nvPr/>
          </p:nvSpPr>
          <p:spPr>
            <a:xfrm>
              <a:off x="7855900" y="5671057"/>
              <a:ext cx="212700" cy="2127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22" name="Google Shape;1322;p52"/>
          <p:cNvSpPr/>
          <p:nvPr/>
        </p:nvSpPr>
        <p:spPr>
          <a:xfrm>
            <a:off x="2740425" y="1764575"/>
            <a:ext cx="196800" cy="196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73E9776-662F-CB16-9B2F-E9036B83DB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28"/>
          <a:stretch/>
        </p:blipFill>
        <p:spPr bwMode="auto">
          <a:xfrm>
            <a:off x="3905250" y="2082213"/>
            <a:ext cx="4381500" cy="38722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Google Shape;708;p33">
            <a:extLst>
              <a:ext uri="{FF2B5EF4-FFF2-40B4-BE49-F238E27FC236}">
                <a16:creationId xmlns:a16="http://schemas.microsoft.com/office/drawing/2014/main" id="{619ED3BA-1E9E-67F6-A21C-DE7D7B7B9311}"/>
              </a:ext>
            </a:extLst>
          </p:cNvPr>
          <p:cNvSpPr txBox="1">
            <a:spLocks/>
          </p:cNvSpPr>
          <p:nvPr/>
        </p:nvSpPr>
        <p:spPr>
          <a:xfrm>
            <a:off x="7914906" y="6316950"/>
            <a:ext cx="2286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SEMINAR KMM 2022</a:t>
            </a:r>
            <a:endParaRPr lang="en-ID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8BEF2B-D68E-E694-D0BA-8F22438C17AC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8E05BDA9-C1F5-9ACB-37B3-30816535F1BD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>
                <a:solidFill>
                  <a:schemeClr val="tx1"/>
                </a:solidFill>
              </a:rPr>
              <a:t>INSTANSI</a:t>
            </a:r>
          </a:p>
        </p:txBody>
      </p:sp>
      <p:sp>
        <p:nvSpPr>
          <p:cNvPr id="35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8EED950D-5E4D-38F2-ACA4-0EEB9422C7B5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9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8DB3C2FF-D7E2-6205-F36A-247E64C071B3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40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E6BE58D6-7E0C-6F1C-D421-BB0BE800B182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1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37FA6729-D677-793D-D871-B2D5737AAE94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2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0EAEADAE-28CD-71CB-F5D1-8C99A7379414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43" name="Google Shape;853;p38">
            <a:extLst>
              <a:ext uri="{FF2B5EF4-FFF2-40B4-BE49-F238E27FC236}">
                <a16:creationId xmlns:a16="http://schemas.microsoft.com/office/drawing/2014/main" id="{A34E283A-372E-88FF-63D8-800ABE2F1D9D}"/>
              </a:ext>
            </a:extLst>
          </p:cNvPr>
          <p:cNvSpPr/>
          <p:nvPr/>
        </p:nvSpPr>
        <p:spPr>
          <a:xfrm rot="10800000">
            <a:off x="2604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109542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Google Shape;1235;p50"/>
          <p:cNvGrpSpPr/>
          <p:nvPr/>
        </p:nvGrpSpPr>
        <p:grpSpPr>
          <a:xfrm>
            <a:off x="6707607" y="2494959"/>
            <a:ext cx="633094" cy="451845"/>
            <a:chOff x="6712801" y="2072648"/>
            <a:chExt cx="633094" cy="451845"/>
          </a:xfrm>
        </p:grpSpPr>
        <p:sp>
          <p:nvSpPr>
            <p:cNvPr id="1236" name="Google Shape;1236;p50"/>
            <p:cNvSpPr/>
            <p:nvPr/>
          </p:nvSpPr>
          <p:spPr>
            <a:xfrm>
              <a:off x="7123895" y="2302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712801" y="2072648"/>
              <a:ext cx="330600" cy="3306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  <p:sp>
        <p:nvSpPr>
          <p:cNvPr id="1212" name="Google Shape;1212;p50"/>
          <p:cNvSpPr txBox="1">
            <a:spLocks noGrp="1"/>
          </p:cNvSpPr>
          <p:nvPr>
            <p:ph type="title"/>
          </p:nvPr>
        </p:nvSpPr>
        <p:spPr>
          <a:xfrm>
            <a:off x="7058750" y="1603300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WEBSITE</a:t>
            </a:r>
            <a:endParaRPr dirty="0"/>
          </a:p>
        </p:txBody>
      </p:sp>
      <p:sp>
        <p:nvSpPr>
          <p:cNvPr id="1213" name="Google Shape;1213;p50"/>
          <p:cNvSpPr txBox="1">
            <a:spLocks noGrp="1"/>
          </p:cNvSpPr>
          <p:nvPr>
            <p:ph type="body" idx="1"/>
          </p:nvPr>
        </p:nvSpPr>
        <p:spPr>
          <a:xfrm>
            <a:off x="7058766" y="2269785"/>
            <a:ext cx="3419936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D" sz="1800" dirty="0">
                <a:highlight>
                  <a:srgbClr val="00FFFF"/>
                </a:highlight>
              </a:rPr>
              <a:t>https://vokasi.uns.ac.id/</a:t>
            </a:r>
            <a:endParaRPr sz="1800" dirty="0">
              <a:highlight>
                <a:srgbClr val="00FFFF"/>
              </a:highlight>
            </a:endParaRPr>
          </a:p>
        </p:txBody>
      </p:sp>
      <p:grpSp>
        <p:nvGrpSpPr>
          <p:cNvPr id="1220" name="Google Shape;1220;p50"/>
          <p:cNvGrpSpPr/>
          <p:nvPr/>
        </p:nvGrpSpPr>
        <p:grpSpPr>
          <a:xfrm>
            <a:off x="2641873" y="2364182"/>
            <a:ext cx="3771185" cy="3107176"/>
            <a:chOff x="3056525" y="3054300"/>
            <a:chExt cx="2022300" cy="1666225"/>
          </a:xfrm>
        </p:grpSpPr>
        <p:sp>
          <p:nvSpPr>
            <p:cNvPr id="1221" name="Google Shape;1221;p50"/>
            <p:cNvSpPr/>
            <p:nvPr/>
          </p:nvSpPr>
          <p:spPr>
            <a:xfrm>
              <a:off x="3853750" y="4156750"/>
              <a:ext cx="427825" cy="507050"/>
            </a:xfrm>
            <a:custGeom>
              <a:avLst/>
              <a:gdLst/>
              <a:ahLst/>
              <a:cxnLst/>
              <a:rect l="l" t="t" r="r" b="b"/>
              <a:pathLst>
                <a:path w="17113" h="20282" extrusionOk="0">
                  <a:moveTo>
                    <a:pt x="1" y="1"/>
                  </a:moveTo>
                  <a:lnTo>
                    <a:pt x="1" y="20282"/>
                  </a:lnTo>
                  <a:lnTo>
                    <a:pt x="17113" y="20282"/>
                  </a:lnTo>
                  <a:lnTo>
                    <a:pt x="17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3620250" y="4553700"/>
              <a:ext cx="894825" cy="166825"/>
            </a:xfrm>
            <a:custGeom>
              <a:avLst/>
              <a:gdLst/>
              <a:ahLst/>
              <a:cxnLst/>
              <a:rect l="l" t="t" r="r" b="b"/>
              <a:pathLst>
                <a:path w="35793" h="6673" extrusionOk="0">
                  <a:moveTo>
                    <a:pt x="5305" y="1"/>
                  </a:moveTo>
                  <a:cubicBezTo>
                    <a:pt x="2369" y="1"/>
                    <a:pt x="1" y="2369"/>
                    <a:pt x="1" y="5271"/>
                  </a:cubicBezTo>
                  <a:lnTo>
                    <a:pt x="1" y="6672"/>
                  </a:lnTo>
                  <a:lnTo>
                    <a:pt x="35793" y="6672"/>
                  </a:lnTo>
                  <a:lnTo>
                    <a:pt x="35793" y="5271"/>
                  </a:lnTo>
                  <a:cubicBezTo>
                    <a:pt x="35793" y="2369"/>
                    <a:pt x="33425" y="1"/>
                    <a:pt x="30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3056525" y="3054300"/>
              <a:ext cx="2022300" cy="1332650"/>
            </a:xfrm>
            <a:custGeom>
              <a:avLst/>
              <a:gdLst/>
              <a:ahLst/>
              <a:cxnLst/>
              <a:rect l="l" t="t" r="r" b="b"/>
              <a:pathLst>
                <a:path w="80892" h="53306" extrusionOk="0">
                  <a:moveTo>
                    <a:pt x="2302" y="0"/>
                  </a:moveTo>
                  <a:cubicBezTo>
                    <a:pt x="1034" y="0"/>
                    <a:pt x="0" y="1034"/>
                    <a:pt x="0" y="2269"/>
                  </a:cubicBezTo>
                  <a:lnTo>
                    <a:pt x="0" y="51037"/>
                  </a:lnTo>
                  <a:cubicBezTo>
                    <a:pt x="0" y="52304"/>
                    <a:pt x="1034" y="53305"/>
                    <a:pt x="2302" y="53305"/>
                  </a:cubicBezTo>
                  <a:lnTo>
                    <a:pt x="78590" y="53305"/>
                  </a:lnTo>
                  <a:cubicBezTo>
                    <a:pt x="79857" y="53305"/>
                    <a:pt x="80891" y="52304"/>
                    <a:pt x="80891" y="51037"/>
                  </a:cubicBezTo>
                  <a:lnTo>
                    <a:pt x="80891" y="2269"/>
                  </a:lnTo>
                  <a:cubicBezTo>
                    <a:pt x="80891" y="1034"/>
                    <a:pt x="79857" y="0"/>
                    <a:pt x="78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3119075" y="3115175"/>
              <a:ext cx="1897200" cy="1160025"/>
            </a:xfrm>
            <a:custGeom>
              <a:avLst/>
              <a:gdLst/>
              <a:ahLst/>
              <a:cxnLst/>
              <a:rect l="l" t="t" r="r" b="b"/>
              <a:pathLst>
                <a:path w="75888" h="46401" extrusionOk="0">
                  <a:moveTo>
                    <a:pt x="0" y="0"/>
                  </a:moveTo>
                  <a:lnTo>
                    <a:pt x="0" y="46400"/>
                  </a:lnTo>
                  <a:lnTo>
                    <a:pt x="75888" y="46400"/>
                  </a:lnTo>
                  <a:lnTo>
                    <a:pt x="7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4043900" y="4304350"/>
              <a:ext cx="47550" cy="47575"/>
            </a:xfrm>
            <a:custGeom>
              <a:avLst/>
              <a:gdLst/>
              <a:ahLst/>
              <a:cxnLst/>
              <a:rect l="l" t="t" r="r" b="b"/>
              <a:pathLst>
                <a:path w="1902" h="1903" extrusionOk="0">
                  <a:moveTo>
                    <a:pt x="934" y="1"/>
                  </a:moveTo>
                  <a:cubicBezTo>
                    <a:pt x="434" y="1"/>
                    <a:pt x="0" y="434"/>
                    <a:pt x="0" y="935"/>
                  </a:cubicBezTo>
                  <a:cubicBezTo>
                    <a:pt x="0" y="1468"/>
                    <a:pt x="434" y="1902"/>
                    <a:pt x="934" y="1902"/>
                  </a:cubicBezTo>
                  <a:cubicBezTo>
                    <a:pt x="1468" y="1902"/>
                    <a:pt x="1902" y="1468"/>
                    <a:pt x="1902" y="935"/>
                  </a:cubicBezTo>
                  <a:cubicBezTo>
                    <a:pt x="1902" y="434"/>
                    <a:pt x="1468" y="1"/>
                    <a:pt x="9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1226" name="Google Shape;1226;p50"/>
          <p:cNvCxnSpPr>
            <a:cxnSpLocks/>
          </p:cNvCxnSpPr>
          <p:nvPr/>
        </p:nvCxnSpPr>
        <p:spPr>
          <a:xfrm rot="10800000" flipV="1">
            <a:off x="4527468" y="1811469"/>
            <a:ext cx="2462073" cy="653917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1229" name="Google Shape;1229;p50"/>
          <p:cNvSpPr/>
          <p:nvPr/>
        </p:nvSpPr>
        <p:spPr>
          <a:xfrm>
            <a:off x="9634478" y="5452784"/>
            <a:ext cx="374400" cy="374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230" name="Google Shape;1230;p50"/>
          <p:cNvGrpSpPr/>
          <p:nvPr/>
        </p:nvGrpSpPr>
        <p:grpSpPr>
          <a:xfrm>
            <a:off x="2214712" y="1212543"/>
            <a:ext cx="518239" cy="502950"/>
            <a:chOff x="690709" y="1212543"/>
            <a:chExt cx="518239" cy="502950"/>
          </a:xfrm>
        </p:grpSpPr>
        <p:sp>
          <p:nvSpPr>
            <p:cNvPr id="1231" name="Google Shape;1231;p50"/>
            <p:cNvSpPr/>
            <p:nvPr/>
          </p:nvSpPr>
          <p:spPr>
            <a:xfrm>
              <a:off x="690709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986947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90709" y="121254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34" name="Google Shape;1234;p50"/>
          <p:cNvSpPr/>
          <p:nvPr/>
        </p:nvSpPr>
        <p:spPr>
          <a:xfrm>
            <a:off x="2842324" y="5615879"/>
            <a:ext cx="222000" cy="222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48FA79C-8EB6-EED6-103D-D43ADD63C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20" r="1703" b="5555"/>
          <a:stretch/>
        </p:blipFill>
        <p:spPr bwMode="auto">
          <a:xfrm>
            <a:off x="2732950" y="2519293"/>
            <a:ext cx="3563465" cy="21443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Google Shape;708;p33">
            <a:extLst>
              <a:ext uri="{FF2B5EF4-FFF2-40B4-BE49-F238E27FC236}">
                <a16:creationId xmlns:a16="http://schemas.microsoft.com/office/drawing/2014/main" id="{6692BD16-713E-579E-B749-9C4FD7D1C6A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SEMINAR KMM 2022</a:t>
            </a:r>
            <a:endParaRPr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899A89-08C8-5D33-A040-1853AF089FF2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E1D3975B-33AD-498F-2483-FFAEA5EA24EC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>
                <a:solidFill>
                  <a:schemeClr val="tx1"/>
                </a:solidFill>
              </a:rPr>
              <a:t>INSTANSI</a:t>
            </a:r>
          </a:p>
        </p:txBody>
      </p:sp>
      <p:sp>
        <p:nvSpPr>
          <p:cNvPr id="37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8EE3AC8B-D885-A7F8-5D50-AB3CD66C2B01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8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85E4FE62-404B-96B6-56A4-AAF15A6B9975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39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73FCA167-4B0E-4101-4ABD-BED41346E41C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0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53B1B68A-5CEE-85B8-4BA2-73CC095C0962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1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A75AB506-A19E-4729-82B7-8E3B88DE8084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42" name="Google Shape;853;p38">
            <a:extLst>
              <a:ext uri="{FF2B5EF4-FFF2-40B4-BE49-F238E27FC236}">
                <a16:creationId xmlns:a16="http://schemas.microsoft.com/office/drawing/2014/main" id="{D61CBE7F-0DC6-10E6-0781-BE4FE126584C}"/>
              </a:ext>
            </a:extLst>
          </p:cNvPr>
          <p:cNvSpPr/>
          <p:nvPr/>
        </p:nvSpPr>
        <p:spPr>
          <a:xfrm rot="10800000">
            <a:off x="2604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146020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40"/>
          <p:cNvGrpSpPr/>
          <p:nvPr/>
        </p:nvGrpSpPr>
        <p:grpSpPr>
          <a:xfrm>
            <a:off x="8549788" y="2504171"/>
            <a:ext cx="493475" cy="514425"/>
            <a:chOff x="7025787" y="2427970"/>
            <a:chExt cx="493475" cy="514425"/>
          </a:xfrm>
        </p:grpSpPr>
        <p:sp>
          <p:nvSpPr>
            <p:cNvPr id="902" name="Google Shape;902;p40"/>
            <p:cNvSpPr/>
            <p:nvPr/>
          </p:nvSpPr>
          <p:spPr>
            <a:xfrm>
              <a:off x="7025787" y="2726395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7025787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7303262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89" name="Google Shape;889;p40"/>
          <p:cNvSpPr/>
          <p:nvPr/>
        </p:nvSpPr>
        <p:spPr>
          <a:xfrm>
            <a:off x="5962234" y="1156838"/>
            <a:ext cx="1638944" cy="1629862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52297-FFF4-8672-DC0A-F2704CB22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0" r="25274"/>
          <a:stretch/>
        </p:blipFill>
        <p:spPr>
          <a:xfrm>
            <a:off x="1777681" y="1894531"/>
            <a:ext cx="4479724" cy="3068938"/>
          </a:xfrm>
          <a:prstGeom prst="rect">
            <a:avLst/>
          </a:prstGeom>
        </p:spPr>
      </p:pic>
      <p:sp>
        <p:nvSpPr>
          <p:cNvPr id="888" name="Google Shape;888;p40"/>
          <p:cNvSpPr/>
          <p:nvPr/>
        </p:nvSpPr>
        <p:spPr>
          <a:xfrm>
            <a:off x="2208600" y="1730529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0" name="Google Shape;890;p40"/>
          <p:cNvSpPr txBox="1">
            <a:spLocks noGrp="1"/>
          </p:cNvSpPr>
          <p:nvPr>
            <p:ph type="title"/>
          </p:nvPr>
        </p:nvSpPr>
        <p:spPr>
          <a:xfrm>
            <a:off x="6675651" y="2836629"/>
            <a:ext cx="412297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PAPARAN KEGIATAN</a:t>
            </a:r>
            <a:endParaRPr dirty="0"/>
          </a:p>
        </p:txBody>
      </p:sp>
      <p:sp>
        <p:nvSpPr>
          <p:cNvPr id="891" name="Google Shape;891;p40"/>
          <p:cNvSpPr txBox="1">
            <a:spLocks noGrp="1"/>
          </p:cNvSpPr>
          <p:nvPr>
            <p:ph type="body" idx="1"/>
          </p:nvPr>
        </p:nvSpPr>
        <p:spPr>
          <a:xfrm>
            <a:off x="6675652" y="3489433"/>
            <a:ext cx="3905262" cy="1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dirty="0" err="1">
                <a:solidFill>
                  <a:schemeClr val="dk2"/>
                </a:solidFill>
              </a:rPr>
              <a:t>Pelaksanaan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kegiatan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magang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mahasiswa</a:t>
            </a:r>
            <a:r>
              <a:rPr lang="en-US" dirty="0">
                <a:solidFill>
                  <a:schemeClr val="dk2"/>
                </a:solidFill>
              </a:rPr>
              <a:t> di </a:t>
            </a:r>
            <a:r>
              <a:rPr lang="en-US" dirty="0" err="1">
                <a:solidFill>
                  <a:schemeClr val="dk2"/>
                </a:solidFill>
              </a:rPr>
              <a:t>Sekolah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Vokasi</a:t>
            </a:r>
            <a:r>
              <a:rPr lang="en-US" dirty="0">
                <a:solidFill>
                  <a:schemeClr val="dk2"/>
                </a:solidFill>
              </a:rPr>
              <a:t> UNS yang </a:t>
            </a:r>
            <a:r>
              <a:rPr lang="en-US" dirty="0" err="1">
                <a:solidFill>
                  <a:schemeClr val="dk2"/>
                </a:solidFill>
              </a:rPr>
              <a:t>beralamat</a:t>
            </a:r>
            <a:r>
              <a:rPr lang="en-US" dirty="0">
                <a:solidFill>
                  <a:schemeClr val="dk2"/>
                </a:solidFill>
              </a:rPr>
              <a:t> di Jl. Kolonel </a:t>
            </a:r>
            <a:r>
              <a:rPr lang="en-US" dirty="0" err="1">
                <a:solidFill>
                  <a:schemeClr val="dk2"/>
                </a:solidFill>
              </a:rPr>
              <a:t>Sutarto</a:t>
            </a:r>
            <a:r>
              <a:rPr lang="en-US" dirty="0">
                <a:solidFill>
                  <a:schemeClr val="dk2"/>
                </a:solidFill>
              </a:rPr>
              <a:t> 150 K, </a:t>
            </a:r>
            <a:r>
              <a:rPr lang="en-US" dirty="0" err="1">
                <a:solidFill>
                  <a:schemeClr val="dk2"/>
                </a:solidFill>
              </a:rPr>
              <a:t>Jebres</a:t>
            </a:r>
            <a:r>
              <a:rPr lang="en-US" dirty="0">
                <a:solidFill>
                  <a:schemeClr val="dk2"/>
                </a:solidFill>
              </a:rPr>
              <a:t>, Surakarta. </a:t>
            </a:r>
            <a:r>
              <a:rPr lang="en-US" dirty="0" err="1">
                <a:solidFill>
                  <a:schemeClr val="dk2"/>
                </a:solidFill>
              </a:rPr>
              <a:t>Dengan</a:t>
            </a:r>
            <a:r>
              <a:rPr lang="en-US" dirty="0">
                <a:solidFill>
                  <a:schemeClr val="dk2"/>
                </a:solidFill>
              </a:rPr>
              <a:t> lama </a:t>
            </a:r>
            <a:r>
              <a:rPr lang="en-US" dirty="0" err="1">
                <a:solidFill>
                  <a:schemeClr val="dk2"/>
                </a:solidFill>
              </a:rPr>
              <a:t>waktu</a:t>
            </a:r>
            <a:r>
              <a:rPr lang="en-US" dirty="0">
                <a:solidFill>
                  <a:schemeClr val="dk2"/>
                </a:solidFill>
              </a:rPr>
              <a:t> 8 </a:t>
            </a:r>
            <a:r>
              <a:rPr lang="en-US" dirty="0" err="1">
                <a:solidFill>
                  <a:schemeClr val="dk2"/>
                </a:solidFill>
              </a:rPr>
              <a:t>minggu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dimulai</a:t>
            </a:r>
            <a:r>
              <a:rPr lang="en-US" dirty="0">
                <a:solidFill>
                  <a:schemeClr val="dk2"/>
                </a:solidFill>
              </a:rPr>
              <a:t> pada </a:t>
            </a:r>
            <a:r>
              <a:rPr lang="en-US" dirty="0" err="1">
                <a:solidFill>
                  <a:schemeClr val="dk2"/>
                </a:solidFill>
              </a:rPr>
              <a:t>tanggal</a:t>
            </a:r>
            <a:r>
              <a:rPr lang="en-US" dirty="0">
                <a:solidFill>
                  <a:schemeClr val="dk2"/>
                </a:solidFill>
              </a:rPr>
              <a:t> 23 </a:t>
            </a:r>
            <a:r>
              <a:rPr lang="en-US" dirty="0" err="1">
                <a:solidFill>
                  <a:schemeClr val="dk2"/>
                </a:solidFill>
              </a:rPr>
              <a:t>Maret</a:t>
            </a:r>
            <a:r>
              <a:rPr lang="en-US" dirty="0">
                <a:solidFill>
                  <a:schemeClr val="dk2"/>
                </a:solidFill>
              </a:rPr>
              <a:t> 2022 dan </a:t>
            </a:r>
            <a:r>
              <a:rPr lang="en-US" dirty="0" err="1">
                <a:solidFill>
                  <a:schemeClr val="dk2"/>
                </a:solidFill>
              </a:rPr>
              <a:t>berakhir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tanggal</a:t>
            </a:r>
            <a:r>
              <a:rPr lang="en-US" dirty="0">
                <a:solidFill>
                  <a:schemeClr val="dk2"/>
                </a:solidFill>
              </a:rPr>
              <a:t> 29 April 2022. Masuk </a:t>
            </a:r>
            <a:r>
              <a:rPr lang="en-US" dirty="0" err="1">
                <a:solidFill>
                  <a:schemeClr val="dk2"/>
                </a:solidFill>
              </a:rPr>
              <a:t>secara</a:t>
            </a:r>
            <a:r>
              <a:rPr lang="en-US" dirty="0">
                <a:solidFill>
                  <a:schemeClr val="dk2"/>
                </a:solidFill>
              </a:rPr>
              <a:t> luring </a:t>
            </a:r>
            <a:r>
              <a:rPr lang="en-US" dirty="0" err="1">
                <a:solidFill>
                  <a:schemeClr val="dk2"/>
                </a:solidFill>
              </a:rPr>
              <a:t>tiap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hari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Selasa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pukul</a:t>
            </a:r>
            <a:r>
              <a:rPr lang="en-US" dirty="0">
                <a:solidFill>
                  <a:schemeClr val="dk2"/>
                </a:solidFill>
              </a:rPr>
              <a:t> 08.00 </a:t>
            </a:r>
            <a:r>
              <a:rPr lang="en-US" dirty="0" err="1">
                <a:solidFill>
                  <a:schemeClr val="dk2"/>
                </a:solidFill>
              </a:rPr>
              <a:t>pagi</a:t>
            </a:r>
            <a:r>
              <a:rPr lang="en-US" dirty="0">
                <a:solidFill>
                  <a:schemeClr val="dk2"/>
                </a:solidFill>
              </a:rPr>
              <a:t> dan </a:t>
            </a:r>
            <a:r>
              <a:rPr lang="en-US" dirty="0" err="1">
                <a:solidFill>
                  <a:schemeClr val="dk2"/>
                </a:solidFill>
              </a:rPr>
              <a:t>pulang</a:t>
            </a:r>
            <a:r>
              <a:rPr lang="en-US" dirty="0">
                <a:solidFill>
                  <a:schemeClr val="dk2"/>
                </a:solidFill>
              </a:rPr>
              <a:t> jam 15.30 sore.</a:t>
            </a:r>
          </a:p>
        </p:txBody>
      </p:sp>
      <p:grpSp>
        <p:nvGrpSpPr>
          <p:cNvPr id="898" name="Google Shape;898;p40"/>
          <p:cNvGrpSpPr/>
          <p:nvPr/>
        </p:nvGrpSpPr>
        <p:grpSpPr>
          <a:xfrm>
            <a:off x="2105263" y="1529964"/>
            <a:ext cx="623677" cy="453227"/>
            <a:chOff x="733662" y="1529963"/>
            <a:chExt cx="623677" cy="453227"/>
          </a:xfrm>
        </p:grpSpPr>
        <p:sp>
          <p:nvSpPr>
            <p:cNvPr id="899" name="Google Shape;899;p40"/>
            <p:cNvSpPr/>
            <p:nvPr/>
          </p:nvSpPr>
          <p:spPr>
            <a:xfrm>
              <a:off x="733662" y="152996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1018039" y="1643890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05" name="Google Shape;905;p40"/>
          <p:cNvGrpSpPr/>
          <p:nvPr/>
        </p:nvGrpSpPr>
        <p:grpSpPr>
          <a:xfrm>
            <a:off x="5213905" y="4938433"/>
            <a:ext cx="794719" cy="786387"/>
            <a:chOff x="3689904" y="4862232"/>
            <a:chExt cx="794719" cy="786387"/>
          </a:xfrm>
        </p:grpSpPr>
        <p:sp>
          <p:nvSpPr>
            <p:cNvPr id="906" name="Google Shape;906;p40"/>
            <p:cNvSpPr/>
            <p:nvPr/>
          </p:nvSpPr>
          <p:spPr>
            <a:xfrm>
              <a:off x="4145323" y="5309319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3689904" y="4862232"/>
              <a:ext cx="405300" cy="405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08" name="Google Shape;908;p40"/>
          <p:cNvSpPr/>
          <p:nvPr/>
        </p:nvSpPr>
        <p:spPr>
          <a:xfrm rot="10800000">
            <a:off x="2604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09" name="Google Shape;909;p40"/>
          <p:cNvGrpSpPr/>
          <p:nvPr/>
        </p:nvGrpSpPr>
        <p:grpSpPr>
          <a:xfrm>
            <a:off x="2836241" y="5517027"/>
            <a:ext cx="501811" cy="216007"/>
            <a:chOff x="1312240" y="5440826"/>
            <a:chExt cx="501811" cy="216007"/>
          </a:xfrm>
        </p:grpSpPr>
        <p:sp>
          <p:nvSpPr>
            <p:cNvPr id="910" name="Google Shape;910;p40"/>
            <p:cNvSpPr/>
            <p:nvPr/>
          </p:nvSpPr>
          <p:spPr>
            <a:xfrm rot="5400000">
              <a:off x="1312240" y="5440826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 rot="5400000">
              <a:off x="1598051" y="544083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Google Shape;708;p33">
            <a:extLst>
              <a:ext uri="{FF2B5EF4-FFF2-40B4-BE49-F238E27FC236}">
                <a16:creationId xmlns:a16="http://schemas.microsoft.com/office/drawing/2014/main" id="{3F45CBB0-9EEC-F2D4-3753-61D26DC0351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SEMINAR KMM 2022</a:t>
            </a:r>
            <a:endParaRPr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6E118A-FF0E-AB52-9064-337D441EB579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559D5F65-A3B6-6CC3-2B0D-D0CF42D9F9BE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>
                <a:solidFill>
                  <a:schemeClr val="tx1"/>
                </a:solidFill>
              </a:rPr>
              <a:t>INSTANSI</a:t>
            </a:r>
          </a:p>
        </p:txBody>
      </p:sp>
      <p:sp>
        <p:nvSpPr>
          <p:cNvPr id="36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56CCC18F-DEF6-13D3-AA73-48E8C831C14E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7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BE1A0F6B-9DEE-8423-CDF8-FDE959538E1F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38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FE1BFC66-D6D2-6439-D281-96478473C0DB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39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1739BE05-DE4E-A000-F051-6A62667A7D24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0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B8B903D8-E219-9FF4-1428-E8A66C43368E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4457278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subTitle" idx="1"/>
          </p:nvPr>
        </p:nvSpPr>
        <p:spPr>
          <a:xfrm>
            <a:off x="5330800" y="3341558"/>
            <a:ext cx="2194500" cy="1116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Sekolah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Vokasi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mengetahui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menyetujui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perencanaan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anggaran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diajukan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Prodi</a:t>
            </a:r>
            <a:endParaRPr sz="1600" dirty="0"/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3"/>
          </p:nvPr>
        </p:nvSpPr>
        <p:spPr>
          <a:xfrm>
            <a:off x="7934435" y="3213327"/>
            <a:ext cx="2194500" cy="1622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Persetujuan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pengajuan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kegiatan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kepada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wakil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dekan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Sekolah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Vokasi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masih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manual</a:t>
            </a:r>
            <a:endParaRPr sz="1600" dirty="0"/>
          </a:p>
        </p:txBody>
      </p:sp>
      <p:sp>
        <p:nvSpPr>
          <p:cNvPr id="782" name="Google Shape;782;p36"/>
          <p:cNvSpPr txBox="1">
            <a:spLocks noGrp="1"/>
          </p:cNvSpPr>
          <p:nvPr>
            <p:ph type="title" idx="8"/>
          </p:nvPr>
        </p:nvSpPr>
        <p:spPr>
          <a:xfrm>
            <a:off x="2042050" y="2753550"/>
            <a:ext cx="27258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LATAR BELAKANG</a:t>
            </a:r>
            <a:endParaRPr dirty="0"/>
          </a:p>
        </p:txBody>
      </p:sp>
      <p:cxnSp>
        <p:nvCxnSpPr>
          <p:cNvPr id="783" name="Google Shape;783;p36"/>
          <p:cNvCxnSpPr>
            <a:stCxn id="782" idx="0"/>
            <a:endCxn id="784" idx="1"/>
          </p:cNvCxnSpPr>
          <p:nvPr/>
        </p:nvCxnSpPr>
        <p:spPr>
          <a:xfrm rot="-5400000">
            <a:off x="3263050" y="1909950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789" name="Google Shape;789;p36"/>
          <p:cNvSpPr/>
          <p:nvPr/>
        </p:nvSpPr>
        <p:spPr>
          <a:xfrm>
            <a:off x="4570853" y="17443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4106600" y="1417225"/>
            <a:ext cx="701700" cy="701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90" name="Google Shape;790;p36"/>
          <p:cNvGrpSpPr/>
          <p:nvPr/>
        </p:nvGrpSpPr>
        <p:grpSpPr>
          <a:xfrm>
            <a:off x="4233417" y="1560839"/>
            <a:ext cx="448065" cy="414463"/>
            <a:chOff x="4126815" y="2760704"/>
            <a:chExt cx="380393" cy="363118"/>
          </a:xfrm>
        </p:grpSpPr>
        <p:sp>
          <p:nvSpPr>
            <p:cNvPr id="791" name="Google Shape;791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97" name="Google Shape;797;p36"/>
          <p:cNvSpPr/>
          <p:nvPr/>
        </p:nvSpPr>
        <p:spPr>
          <a:xfrm>
            <a:off x="5392246" y="2482321"/>
            <a:ext cx="723075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798" name="Google Shape;798;p36"/>
          <p:cNvSpPr/>
          <p:nvPr/>
        </p:nvSpPr>
        <p:spPr>
          <a:xfrm>
            <a:off x="8021395" y="2482321"/>
            <a:ext cx="825734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799" name="Google Shape;799;p36"/>
          <p:cNvSpPr txBox="1">
            <a:spLocks noGrp="1"/>
          </p:cNvSpPr>
          <p:nvPr>
            <p:ph type="subTitle" idx="9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800" name="Google Shape;800;p36"/>
          <p:cNvGrpSpPr/>
          <p:nvPr/>
        </p:nvGrpSpPr>
        <p:grpSpPr>
          <a:xfrm>
            <a:off x="9448978" y="1252057"/>
            <a:ext cx="538061" cy="560627"/>
            <a:chOff x="7924977" y="1252056"/>
            <a:chExt cx="538061" cy="560627"/>
          </a:xfrm>
        </p:grpSpPr>
        <p:sp>
          <p:nvSpPr>
            <p:cNvPr id="801" name="Google Shape;801;p36"/>
            <p:cNvSpPr/>
            <p:nvPr/>
          </p:nvSpPr>
          <p:spPr>
            <a:xfrm>
              <a:off x="7924977" y="1550483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200839" y="1252056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03" name="Google Shape;803;p36"/>
          <p:cNvGrpSpPr/>
          <p:nvPr/>
        </p:nvGrpSpPr>
        <p:grpSpPr>
          <a:xfrm>
            <a:off x="2795526" y="4920325"/>
            <a:ext cx="655039" cy="706378"/>
            <a:chOff x="1271525" y="4920325"/>
            <a:chExt cx="655039" cy="706378"/>
          </a:xfrm>
        </p:grpSpPr>
        <p:sp>
          <p:nvSpPr>
            <p:cNvPr id="804" name="Google Shape;804;p36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67DDF2C-0958-9F4A-161B-21C8FF33AD19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8F5D31D1-CCB5-4F28-62C9-044025F5FC0E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44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B419A382-943C-3D27-FF4B-DFEB18B3F564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>
                <a:solidFill>
                  <a:schemeClr val="tx1"/>
                </a:solidFill>
              </a:rPr>
              <a:t>LATAR BELAKANG</a:t>
            </a:r>
          </a:p>
        </p:txBody>
      </p:sp>
      <p:sp>
        <p:nvSpPr>
          <p:cNvPr id="45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35C68886-2460-9C80-2A80-71E90B59E7AC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46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CE0F2FBF-521B-DFE7-A416-38AF90540584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7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4F280116-8054-AC97-993F-B2912EBEF7F1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8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A06FA0D0-9B42-A993-E72D-92D18519B6BF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49" name="Google Shape;853;p38">
            <a:extLst>
              <a:ext uri="{FF2B5EF4-FFF2-40B4-BE49-F238E27FC236}">
                <a16:creationId xmlns:a16="http://schemas.microsoft.com/office/drawing/2014/main" id="{0B78F096-2496-EFF9-FC58-0182B34E9A97}"/>
              </a:ext>
            </a:extLst>
          </p:cNvPr>
          <p:cNvSpPr/>
          <p:nvPr/>
        </p:nvSpPr>
        <p:spPr>
          <a:xfrm rot="10800000">
            <a:off x="3548061" y="663908"/>
            <a:ext cx="1235869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13364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subTitle" idx="1"/>
          </p:nvPr>
        </p:nvSpPr>
        <p:spPr>
          <a:xfrm>
            <a:off x="5273806" y="2190853"/>
            <a:ext cx="2194500" cy="1054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 err="1"/>
              <a:t>Menganalisa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dan proses </a:t>
            </a:r>
            <a:r>
              <a:rPr lang="en-US" dirty="0" err="1"/>
              <a:t>bisnis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3"/>
          </p:nvPr>
        </p:nvSpPr>
        <p:spPr>
          <a:xfrm>
            <a:off x="7881401" y="2426094"/>
            <a:ext cx="2194500" cy="732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di </a:t>
            </a:r>
            <a:r>
              <a:rPr lang="en-ID" dirty="0" err="1"/>
              <a:t>sekolah</a:t>
            </a:r>
            <a:r>
              <a:rPr lang="en-ID" dirty="0"/>
              <a:t> </a:t>
            </a:r>
            <a:r>
              <a:rPr lang="en-ID" dirty="0" err="1"/>
              <a:t>vokasi</a:t>
            </a:r>
            <a:endParaRPr lang="en-ID" dirty="0"/>
          </a:p>
        </p:txBody>
      </p:sp>
      <p:sp>
        <p:nvSpPr>
          <p:cNvPr id="779" name="Google Shape;779;p36"/>
          <p:cNvSpPr txBox="1">
            <a:spLocks noGrp="1"/>
          </p:cNvSpPr>
          <p:nvPr>
            <p:ph type="subTitle" idx="5"/>
          </p:nvPr>
        </p:nvSpPr>
        <p:spPr>
          <a:xfrm>
            <a:off x="5273806" y="4361110"/>
            <a:ext cx="2194500" cy="10440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anggaran</a:t>
            </a:r>
            <a:endParaRPr lang="en-ID" dirty="0"/>
          </a:p>
        </p:txBody>
      </p:sp>
      <p:sp>
        <p:nvSpPr>
          <p:cNvPr id="782" name="Google Shape;782;p36"/>
          <p:cNvSpPr txBox="1">
            <a:spLocks noGrp="1"/>
          </p:cNvSpPr>
          <p:nvPr>
            <p:ph type="title" idx="8"/>
          </p:nvPr>
        </p:nvSpPr>
        <p:spPr>
          <a:xfrm>
            <a:off x="2042050" y="2753550"/>
            <a:ext cx="27258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TUJUAN KEGIATAN</a:t>
            </a:r>
            <a:endParaRPr dirty="0"/>
          </a:p>
        </p:txBody>
      </p:sp>
      <p:cxnSp>
        <p:nvCxnSpPr>
          <p:cNvPr id="783" name="Google Shape;783;p36"/>
          <p:cNvCxnSpPr>
            <a:stCxn id="782" idx="0"/>
            <a:endCxn id="784" idx="1"/>
          </p:cNvCxnSpPr>
          <p:nvPr/>
        </p:nvCxnSpPr>
        <p:spPr>
          <a:xfrm rot="-5400000">
            <a:off x="3263050" y="1909950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789" name="Google Shape;789;p36"/>
          <p:cNvSpPr/>
          <p:nvPr/>
        </p:nvSpPr>
        <p:spPr>
          <a:xfrm>
            <a:off x="4570853" y="17443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4106600" y="1417225"/>
            <a:ext cx="701700" cy="701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90" name="Google Shape;790;p36"/>
          <p:cNvGrpSpPr/>
          <p:nvPr/>
        </p:nvGrpSpPr>
        <p:grpSpPr>
          <a:xfrm>
            <a:off x="4233417" y="1560839"/>
            <a:ext cx="448065" cy="414463"/>
            <a:chOff x="4126815" y="2760704"/>
            <a:chExt cx="380393" cy="363118"/>
          </a:xfrm>
        </p:grpSpPr>
        <p:sp>
          <p:nvSpPr>
            <p:cNvPr id="791" name="Google Shape;791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95" name="Google Shape;795;p36"/>
          <p:cNvSpPr/>
          <p:nvPr/>
        </p:nvSpPr>
        <p:spPr>
          <a:xfrm>
            <a:off x="5363668" y="3690906"/>
            <a:ext cx="817699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797" name="Google Shape;797;p36"/>
          <p:cNvSpPr/>
          <p:nvPr/>
        </p:nvSpPr>
        <p:spPr>
          <a:xfrm>
            <a:off x="5363668" y="1452888"/>
            <a:ext cx="723075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798" name="Google Shape;798;p36"/>
          <p:cNvSpPr/>
          <p:nvPr/>
        </p:nvSpPr>
        <p:spPr>
          <a:xfrm>
            <a:off x="7992817" y="1452888"/>
            <a:ext cx="825734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799" name="Google Shape;799;p36"/>
          <p:cNvSpPr txBox="1">
            <a:spLocks noGrp="1"/>
          </p:cNvSpPr>
          <p:nvPr>
            <p:ph type="subTitle" idx="9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800" name="Google Shape;800;p36"/>
          <p:cNvGrpSpPr/>
          <p:nvPr/>
        </p:nvGrpSpPr>
        <p:grpSpPr>
          <a:xfrm>
            <a:off x="9448978" y="1252057"/>
            <a:ext cx="538061" cy="560627"/>
            <a:chOff x="7924977" y="1252056"/>
            <a:chExt cx="538061" cy="560627"/>
          </a:xfrm>
        </p:grpSpPr>
        <p:sp>
          <p:nvSpPr>
            <p:cNvPr id="801" name="Google Shape;801;p36"/>
            <p:cNvSpPr/>
            <p:nvPr/>
          </p:nvSpPr>
          <p:spPr>
            <a:xfrm>
              <a:off x="7924977" y="1550483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200839" y="1252056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03" name="Google Shape;803;p36"/>
          <p:cNvGrpSpPr/>
          <p:nvPr/>
        </p:nvGrpSpPr>
        <p:grpSpPr>
          <a:xfrm>
            <a:off x="2795526" y="4920325"/>
            <a:ext cx="655039" cy="706378"/>
            <a:chOff x="1271525" y="4920325"/>
            <a:chExt cx="655039" cy="706378"/>
          </a:xfrm>
        </p:grpSpPr>
        <p:sp>
          <p:nvSpPr>
            <p:cNvPr id="804" name="Google Shape;804;p36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" name="Google Shape;708;p33">
            <a:extLst>
              <a:ext uri="{FF2B5EF4-FFF2-40B4-BE49-F238E27FC236}">
                <a16:creationId xmlns:a16="http://schemas.microsoft.com/office/drawing/2014/main" id="{17A206F3-EEFF-7A87-AB54-2C8F4D156364}"/>
              </a:ext>
            </a:extLst>
          </p:cNvPr>
          <p:cNvSpPr txBox="1">
            <a:spLocks/>
          </p:cNvSpPr>
          <p:nvPr/>
        </p:nvSpPr>
        <p:spPr>
          <a:xfrm>
            <a:off x="6181367" y="6190489"/>
            <a:ext cx="2286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500" b="1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D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3A23EC-A251-26A7-AF54-3D48326DD91D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025AAC67-E8A6-7907-0FAE-3EF11B298A98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41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3810D845-07DC-A736-7FAC-AF798452EB76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>
                <a:solidFill>
                  <a:schemeClr val="tx1"/>
                </a:solidFill>
              </a:rPr>
              <a:t>LATAR BELAKANG</a:t>
            </a:r>
          </a:p>
        </p:txBody>
      </p:sp>
      <p:sp>
        <p:nvSpPr>
          <p:cNvPr id="42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2CC30054-F7FB-B816-0DBD-24AD014DBBEA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KEBUTUHAN SISTEM</a:t>
            </a:r>
          </a:p>
        </p:txBody>
      </p:sp>
      <p:sp>
        <p:nvSpPr>
          <p:cNvPr id="43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F127814C-D3A3-FB8A-95E3-A6CB293AEB35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4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10B05A8E-9C05-9108-9AAF-D325FC61E42F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5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0CCDE293-808E-2EB5-8BD7-00282D8148BD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46" name="Google Shape;853;p38">
            <a:extLst>
              <a:ext uri="{FF2B5EF4-FFF2-40B4-BE49-F238E27FC236}">
                <a16:creationId xmlns:a16="http://schemas.microsoft.com/office/drawing/2014/main" id="{73E05BF2-F664-4B56-ABBE-78923BEAB0FE}"/>
              </a:ext>
            </a:extLst>
          </p:cNvPr>
          <p:cNvSpPr/>
          <p:nvPr/>
        </p:nvSpPr>
        <p:spPr>
          <a:xfrm rot="10800000">
            <a:off x="3548061" y="663908"/>
            <a:ext cx="1235869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922609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3"/>
          <p:cNvSpPr txBox="1">
            <a:spLocks noGrp="1"/>
          </p:cNvSpPr>
          <p:nvPr>
            <p:ph type="title"/>
          </p:nvPr>
        </p:nvSpPr>
        <p:spPr>
          <a:xfrm>
            <a:off x="2421000" y="831138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KEBUTUHAN FUNGSIONAL</a:t>
            </a:r>
            <a:endParaRPr dirty="0"/>
          </a:p>
        </p:txBody>
      </p:sp>
      <p:sp>
        <p:nvSpPr>
          <p:cNvPr id="1328" name="Google Shape;1328;p53"/>
          <p:cNvSpPr txBox="1">
            <a:spLocks noGrp="1"/>
          </p:cNvSpPr>
          <p:nvPr>
            <p:ph type="subTitle" idx="1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1334" name="Google Shape;1334;p53"/>
          <p:cNvGrpSpPr/>
          <p:nvPr/>
        </p:nvGrpSpPr>
        <p:grpSpPr>
          <a:xfrm>
            <a:off x="2710027" y="1594457"/>
            <a:ext cx="486600" cy="583350"/>
            <a:chOff x="7751727" y="2281676"/>
            <a:chExt cx="486600" cy="583350"/>
          </a:xfrm>
        </p:grpSpPr>
        <p:sp>
          <p:nvSpPr>
            <p:cNvPr id="1335" name="Google Shape;1335;p53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37" name="Google Shape;1337;p53"/>
          <p:cNvSpPr/>
          <p:nvPr/>
        </p:nvSpPr>
        <p:spPr>
          <a:xfrm>
            <a:off x="8832425" y="1719031"/>
            <a:ext cx="334200" cy="334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38" name="Google Shape;1338;p53"/>
          <p:cNvGrpSpPr/>
          <p:nvPr/>
        </p:nvGrpSpPr>
        <p:grpSpPr>
          <a:xfrm flipH="1">
            <a:off x="9789795" y="4252383"/>
            <a:ext cx="743414" cy="549557"/>
            <a:chOff x="3833061" y="4286998"/>
            <a:chExt cx="743414" cy="549557"/>
          </a:xfrm>
        </p:grpSpPr>
        <p:sp>
          <p:nvSpPr>
            <p:cNvPr id="1339" name="Google Shape;1339;p53"/>
            <p:cNvSpPr/>
            <p:nvPr/>
          </p:nvSpPr>
          <p:spPr>
            <a:xfrm>
              <a:off x="4133375" y="4393455"/>
              <a:ext cx="443100" cy="44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3833061" y="4286998"/>
              <a:ext cx="207000" cy="207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41" name="Google Shape;1341;p53"/>
          <p:cNvSpPr/>
          <p:nvPr/>
        </p:nvSpPr>
        <p:spPr>
          <a:xfrm rot="10800000">
            <a:off x="5035549" y="655561"/>
            <a:ext cx="1374775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B2243-C20A-74D7-4CEF-9300CBCE93AB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A60A298-F444-E794-D631-96C19B57D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03938"/>
              </p:ext>
            </p:extLst>
          </p:nvPr>
        </p:nvGraphicFramePr>
        <p:xfrm>
          <a:off x="1949077" y="1492663"/>
          <a:ext cx="9314008" cy="1718618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30823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5191643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93742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MON-01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id-ID" sz="1800" spc="-2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id-ID" sz="1800" spc="-2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id-ID" sz="18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</a:t>
                      </a:r>
                      <a:r>
                        <a:rPr lang="id-ID" sz="18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8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</a:t>
                      </a:r>
                      <a:r>
                        <a:rPr lang="id-ID" sz="1800" spc="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 data User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id-ID" sz="1800" spc="-2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id-ID" sz="1800" spc="-3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id-ID" sz="1800" spc="-26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mengedit</a:t>
                      </a:r>
                      <a:r>
                        <a:rPr lang="id-ID" sz="1800" spc="-26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8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99195093"/>
                  </a:ext>
                </a:extLst>
              </a:tr>
            </a:tbl>
          </a:graphicData>
        </a:graphic>
      </p:graphicFrame>
      <p:cxnSp>
        <p:nvCxnSpPr>
          <p:cNvPr id="20" name="Google Shape;783;p36">
            <a:extLst>
              <a:ext uri="{FF2B5EF4-FFF2-40B4-BE49-F238E27FC236}">
                <a16:creationId xmlns:a16="http://schemas.microsoft.com/office/drawing/2014/main" id="{209B1B16-04E7-D54A-2A95-932BFF0E9D47}"/>
              </a:ext>
            </a:extLst>
          </p:cNvPr>
          <p:cNvCxnSpPr>
            <a:cxnSpLocks/>
          </p:cNvCxnSpPr>
          <p:nvPr/>
        </p:nvCxnSpPr>
        <p:spPr>
          <a:xfrm rot="-5400000">
            <a:off x="1064660" y="2221769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3E8EA3-9702-40E5-14D1-762B8F67ADA4}"/>
              </a:ext>
            </a:extLst>
          </p:cNvPr>
          <p:cNvSpPr txBox="1"/>
          <p:nvPr/>
        </p:nvSpPr>
        <p:spPr>
          <a:xfrm>
            <a:off x="520267" y="2311009"/>
            <a:ext cx="70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USER</a:t>
            </a:r>
          </a:p>
        </p:txBody>
      </p:sp>
      <p:graphicFrame>
        <p:nvGraphicFramePr>
          <p:cNvPr id="26" name="Table 3">
            <a:extLst>
              <a:ext uri="{FF2B5EF4-FFF2-40B4-BE49-F238E27FC236}">
                <a16:creationId xmlns:a16="http://schemas.microsoft.com/office/drawing/2014/main" id="{A7CE57DC-1CA6-E430-4CF4-18EDC6B5A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328248"/>
              </p:ext>
            </p:extLst>
          </p:nvPr>
        </p:nvGraphicFramePr>
        <p:xfrm>
          <a:off x="1949077" y="3281174"/>
          <a:ext cx="9314008" cy="1387399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30823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5191643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93742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</a:t>
                      </a:r>
                      <a:r>
                        <a:rPr lang="id-ID" sz="18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8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Role Permission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</a:t>
                      </a:r>
                      <a:r>
                        <a:rPr lang="id-ID" sz="1800" spc="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 data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Role Permission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MON-0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id-ID" sz="180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id-ID" sz="1800" spc="-3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id-ID" sz="18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Role Permission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MON-0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mengedit</a:t>
                      </a:r>
                      <a:r>
                        <a:rPr lang="id-ID" sz="1800" spc="-26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8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Role Permission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MON-0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27" name="Google Shape;783;p36">
            <a:extLst>
              <a:ext uri="{FF2B5EF4-FFF2-40B4-BE49-F238E27FC236}">
                <a16:creationId xmlns:a16="http://schemas.microsoft.com/office/drawing/2014/main" id="{E7870A1F-E7E3-E121-4802-ED970CA55176}"/>
              </a:ext>
            </a:extLst>
          </p:cNvPr>
          <p:cNvCxnSpPr>
            <a:cxnSpLocks/>
          </p:cNvCxnSpPr>
          <p:nvPr/>
        </p:nvCxnSpPr>
        <p:spPr>
          <a:xfrm rot="-5400000">
            <a:off x="1064660" y="3639923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D67BFC9-78E0-525C-5AB2-7155CB5F0ADE}"/>
              </a:ext>
            </a:extLst>
          </p:cNvPr>
          <p:cNvSpPr txBox="1"/>
          <p:nvPr/>
        </p:nvSpPr>
        <p:spPr>
          <a:xfrm>
            <a:off x="476684" y="3729163"/>
            <a:ext cx="778019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ROLE </a:t>
            </a:r>
            <a:r>
              <a:rPr lang="en-ID" sz="9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PERMISSION</a:t>
            </a: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29" name="Table 3">
            <a:extLst>
              <a:ext uri="{FF2B5EF4-FFF2-40B4-BE49-F238E27FC236}">
                <a16:creationId xmlns:a16="http://schemas.microsoft.com/office/drawing/2014/main" id="{F9B6F340-9EAE-2309-5916-0B9990F57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021904"/>
              </p:ext>
            </p:extLst>
          </p:nvPr>
        </p:nvGraphicFramePr>
        <p:xfrm>
          <a:off x="1951802" y="4742372"/>
          <a:ext cx="9314008" cy="1387399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30823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5191643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93742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45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45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</a:t>
                      </a:r>
                      <a:r>
                        <a:rPr lang="id-ID" sz="18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</a:t>
                      </a:r>
                      <a:r>
                        <a:rPr lang="id-ID" sz="1800" spc="-1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TOR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ID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3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</a:t>
                      </a:r>
                      <a:r>
                        <a:rPr lang="id-ID" sz="1800" spc="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id-ID" sz="1800" spc="-2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800" spc="-1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TOR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8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45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45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id-ID" sz="1800" spc="-2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id-ID" sz="1800" spc="-3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id-ID" sz="1800" spc="-26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800" spc="-1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TOR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45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8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45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mengedit</a:t>
                      </a:r>
                      <a:r>
                        <a:rPr lang="id-ID" sz="1800" spc="-26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800" spc="-1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TOR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8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0" name="Google Shape;783;p36">
            <a:extLst>
              <a:ext uri="{FF2B5EF4-FFF2-40B4-BE49-F238E27FC236}">
                <a16:creationId xmlns:a16="http://schemas.microsoft.com/office/drawing/2014/main" id="{8442151A-FE17-0B4C-6A35-CC66F60CE224}"/>
              </a:ext>
            </a:extLst>
          </p:cNvPr>
          <p:cNvCxnSpPr>
            <a:cxnSpLocks/>
          </p:cNvCxnSpPr>
          <p:nvPr/>
        </p:nvCxnSpPr>
        <p:spPr>
          <a:xfrm rot="-5400000">
            <a:off x="1081900" y="5071477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8BDB4B8-DA6B-0AA9-882A-31DADD82F640}"/>
              </a:ext>
            </a:extLst>
          </p:cNvPr>
          <p:cNvSpPr txBox="1"/>
          <p:nvPr/>
        </p:nvSpPr>
        <p:spPr>
          <a:xfrm>
            <a:off x="520226" y="5100096"/>
            <a:ext cx="70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TOR</a:t>
            </a:r>
          </a:p>
        </p:txBody>
      </p:sp>
      <p:sp>
        <p:nvSpPr>
          <p:cNvPr id="34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3E64201B-699C-63E5-761D-6ADC5A80CF18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5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665F5C65-D07E-E478-6496-DD06777E6A04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36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81C98B9C-9B0B-EA4F-19A1-2B1D90888657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KEBUTUHAN SISTEM</a:t>
            </a:r>
          </a:p>
        </p:txBody>
      </p:sp>
      <p:sp>
        <p:nvSpPr>
          <p:cNvPr id="37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79708CFC-9F0F-3878-4D6F-CA22B2C5F113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38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81E7BAA2-0D7D-56B0-7BF0-561FFD023459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39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F0D03FA0-AA33-74F6-14D1-F57F6F485D37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F9B035-2EDD-8FB3-6CF0-27EC5F8FF4B9}"/>
              </a:ext>
            </a:extLst>
          </p:cNvPr>
          <p:cNvSpPr/>
          <p:nvPr/>
        </p:nvSpPr>
        <p:spPr>
          <a:xfrm>
            <a:off x="226164" y="786345"/>
            <a:ext cx="2741863" cy="59988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F1926-9B35-722C-54DE-49E43417C45C}"/>
              </a:ext>
            </a:extLst>
          </p:cNvPr>
          <p:cNvSpPr txBox="1"/>
          <p:nvPr/>
        </p:nvSpPr>
        <p:spPr>
          <a:xfrm>
            <a:off x="257175" y="793038"/>
            <a:ext cx="268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AKTOR : </a:t>
            </a:r>
          </a:p>
          <a:p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Admin, WD 1, WD 2, WD 3,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Keuangan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Perencanaan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Prodi, PIC</a:t>
            </a:r>
            <a:endParaRPr lang="en-ID" sz="1050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40391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3"/>
          <p:cNvSpPr txBox="1">
            <a:spLocks noGrp="1"/>
          </p:cNvSpPr>
          <p:nvPr>
            <p:ph type="title"/>
          </p:nvPr>
        </p:nvSpPr>
        <p:spPr>
          <a:xfrm>
            <a:off x="2421000" y="831138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KEBUTUHAN FUNGSIONAL</a:t>
            </a:r>
            <a:endParaRPr dirty="0"/>
          </a:p>
        </p:txBody>
      </p:sp>
      <p:sp>
        <p:nvSpPr>
          <p:cNvPr id="1328" name="Google Shape;1328;p53"/>
          <p:cNvSpPr txBox="1">
            <a:spLocks noGrp="1"/>
          </p:cNvSpPr>
          <p:nvPr>
            <p:ph type="subTitle" idx="1"/>
          </p:nvPr>
        </p:nvSpPr>
        <p:spPr>
          <a:xfrm>
            <a:off x="7914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dirty="0"/>
              <a:t>SEMINAR KMM 2022</a:t>
            </a:r>
          </a:p>
        </p:txBody>
      </p:sp>
      <p:grpSp>
        <p:nvGrpSpPr>
          <p:cNvPr id="1334" name="Google Shape;1334;p53"/>
          <p:cNvGrpSpPr/>
          <p:nvPr/>
        </p:nvGrpSpPr>
        <p:grpSpPr>
          <a:xfrm>
            <a:off x="2710027" y="1594457"/>
            <a:ext cx="486600" cy="583350"/>
            <a:chOff x="7751727" y="2281676"/>
            <a:chExt cx="486600" cy="583350"/>
          </a:xfrm>
        </p:grpSpPr>
        <p:sp>
          <p:nvSpPr>
            <p:cNvPr id="1335" name="Google Shape;1335;p53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37" name="Google Shape;1337;p53"/>
          <p:cNvSpPr/>
          <p:nvPr/>
        </p:nvSpPr>
        <p:spPr>
          <a:xfrm>
            <a:off x="8832425" y="1719031"/>
            <a:ext cx="334200" cy="334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38" name="Google Shape;1338;p53"/>
          <p:cNvGrpSpPr/>
          <p:nvPr/>
        </p:nvGrpSpPr>
        <p:grpSpPr>
          <a:xfrm flipH="1">
            <a:off x="9789795" y="4252383"/>
            <a:ext cx="743414" cy="549557"/>
            <a:chOff x="3833061" y="4286998"/>
            <a:chExt cx="743414" cy="549557"/>
          </a:xfrm>
        </p:grpSpPr>
        <p:sp>
          <p:nvSpPr>
            <p:cNvPr id="1339" name="Google Shape;1339;p53"/>
            <p:cNvSpPr/>
            <p:nvPr/>
          </p:nvSpPr>
          <p:spPr>
            <a:xfrm>
              <a:off x="4133375" y="4393455"/>
              <a:ext cx="443100" cy="44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3833061" y="4286998"/>
              <a:ext cx="207000" cy="207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41" name="Google Shape;1341;p53"/>
          <p:cNvSpPr/>
          <p:nvPr/>
        </p:nvSpPr>
        <p:spPr>
          <a:xfrm rot="10800000">
            <a:off x="5449559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B2243-C20A-74D7-4CEF-9300CBCE93AB}"/>
              </a:ext>
            </a:extLst>
          </p:cNvPr>
          <p:cNvSpPr/>
          <p:nvPr/>
        </p:nvSpPr>
        <p:spPr>
          <a:xfrm>
            <a:off x="612366" y="6316950"/>
            <a:ext cx="1838007" cy="451540"/>
          </a:xfrm>
          <a:prstGeom prst="rect">
            <a:avLst/>
          </a:prstGeom>
          <a:solidFill>
            <a:srgbClr val="FAFAFA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A60A298-F444-E794-D631-96C19B57D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29770"/>
              </p:ext>
            </p:extLst>
          </p:nvPr>
        </p:nvGraphicFramePr>
        <p:xfrm>
          <a:off x="1596571" y="1492663"/>
          <a:ext cx="9672330" cy="185659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94211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53288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93742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</a:t>
                      </a:r>
                      <a:r>
                        <a:rPr lang="id-ID" sz="16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</a:t>
                      </a:r>
                      <a:r>
                        <a:rPr lang="id-ID" sz="1600" spc="-1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Komponen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Jadwal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Pelaksanaan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</a:t>
                      </a:r>
                      <a:r>
                        <a:rPr lang="id-ID" sz="1600" spc="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id-ID" sz="1600" spc="-2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600" spc="-1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Komponen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Komponen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Jadwal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id-ID" sz="160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id-ID" sz="1600" spc="-3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id-ID" sz="16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</a:t>
                      </a:r>
                      <a:r>
                        <a:rPr lang="id-ID" sz="1600" spc="-1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Komponen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Komponen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Jadwal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31219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mengedit</a:t>
                      </a:r>
                      <a:r>
                        <a:rPr lang="id-ID" sz="1600" spc="-26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600" spc="-1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Komponen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Komponen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Jadwal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20" name="Google Shape;783;p36">
            <a:extLst>
              <a:ext uri="{FF2B5EF4-FFF2-40B4-BE49-F238E27FC236}">
                <a16:creationId xmlns:a16="http://schemas.microsoft.com/office/drawing/2014/main" id="{209B1B16-04E7-D54A-2A95-932BFF0E9D47}"/>
              </a:ext>
            </a:extLst>
          </p:cNvPr>
          <p:cNvCxnSpPr>
            <a:cxnSpLocks/>
          </p:cNvCxnSpPr>
          <p:nvPr/>
        </p:nvCxnSpPr>
        <p:spPr>
          <a:xfrm rot="-5400000">
            <a:off x="906257" y="1936964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3E8EA3-9702-40E5-14D1-762B8F67ADA4}"/>
              </a:ext>
            </a:extLst>
          </p:cNvPr>
          <p:cNvSpPr txBox="1"/>
          <p:nvPr/>
        </p:nvSpPr>
        <p:spPr>
          <a:xfrm>
            <a:off x="87987" y="2026204"/>
            <a:ext cx="9755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KOMPONEN</a:t>
            </a: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ID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JADWAL</a:t>
            </a: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FF1F3DFD-D44C-DB11-9E24-5561A5BE9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22447"/>
              </p:ext>
            </p:extLst>
          </p:nvPr>
        </p:nvGraphicFramePr>
        <p:xfrm>
          <a:off x="1595668" y="3410859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</a:t>
                      </a:r>
                      <a:r>
                        <a:rPr lang="id-ID" sz="16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</a:t>
                      </a:r>
                      <a:r>
                        <a:rPr lang="id-ID" sz="1600" spc="-1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RAB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205105">
                        <a:lnSpc>
                          <a:spcPct val="103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</a:t>
                      </a:r>
                      <a:r>
                        <a:rPr lang="id-ID" sz="1600" spc="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id-ID" sz="160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600" spc="-1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RAB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id-ID" sz="1600" spc="-2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id-ID" sz="1600" spc="-3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id-ID" sz="1600" spc="-26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600" spc="-1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RAB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mengedit</a:t>
                      </a:r>
                      <a:r>
                        <a:rPr lang="id-ID" sz="1600" spc="-26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600" spc="-1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RAB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3" name="Google Shape;783;p36">
            <a:extLst>
              <a:ext uri="{FF2B5EF4-FFF2-40B4-BE49-F238E27FC236}">
                <a16:creationId xmlns:a16="http://schemas.microsoft.com/office/drawing/2014/main" id="{127C5DD2-A498-A9F7-3C42-A2FA45BEB6C5}"/>
              </a:ext>
            </a:extLst>
          </p:cNvPr>
          <p:cNvCxnSpPr>
            <a:cxnSpLocks/>
          </p:cNvCxnSpPr>
          <p:nvPr/>
        </p:nvCxnSpPr>
        <p:spPr>
          <a:xfrm rot="-5400000">
            <a:off x="832784" y="3711596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6EC915-6772-E88F-8421-932DB5E5E7C6}"/>
              </a:ext>
            </a:extLst>
          </p:cNvPr>
          <p:cNvSpPr txBox="1"/>
          <p:nvPr/>
        </p:nvSpPr>
        <p:spPr>
          <a:xfrm>
            <a:off x="110684" y="3805011"/>
            <a:ext cx="750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RAB</a:t>
            </a: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DAE93FCC-145F-13AE-9720-CF81A876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14420"/>
              </p:ext>
            </p:extLst>
          </p:nvPr>
        </p:nvGraphicFramePr>
        <p:xfrm>
          <a:off x="1595668" y="4716670"/>
          <a:ext cx="9672330" cy="1244983"/>
        </p:xfrm>
        <a:graphic>
          <a:graphicData uri="http://schemas.openxmlformats.org/drawingml/2006/table">
            <a:tbl>
              <a:tblPr firstRow="1" bandRow="1">
                <a:tableStyleId>{46C28ECD-699C-42D1-B320-572CE30807E1}</a:tableStyleId>
              </a:tblPr>
              <a:tblGrid>
                <a:gridCol w="1075847">
                  <a:extLst>
                    <a:ext uri="{9D8B030D-6E8A-4147-A177-3AD203B41FA5}">
                      <a16:colId xmlns:a16="http://schemas.microsoft.com/office/drawing/2014/main" val="3248479194"/>
                    </a:ext>
                  </a:extLst>
                </a:gridCol>
                <a:gridCol w="6066085">
                  <a:extLst>
                    <a:ext uri="{9D8B030D-6E8A-4147-A177-3AD203B41FA5}">
                      <a16:colId xmlns:a16="http://schemas.microsoft.com/office/drawing/2014/main" val="1704460414"/>
                    </a:ext>
                  </a:extLst>
                </a:gridCol>
                <a:gridCol w="1581414">
                  <a:extLst>
                    <a:ext uri="{9D8B030D-6E8A-4147-A177-3AD203B41FA5}">
                      <a16:colId xmlns:a16="http://schemas.microsoft.com/office/drawing/2014/main" val="2419935635"/>
                    </a:ext>
                  </a:extLst>
                </a:gridCol>
                <a:gridCol w="948984">
                  <a:extLst>
                    <a:ext uri="{9D8B030D-6E8A-4147-A177-3AD203B41FA5}">
                      <a16:colId xmlns:a16="http://schemas.microsoft.com/office/drawing/2014/main" val="1923223420"/>
                    </a:ext>
                  </a:extLst>
                </a:gridCol>
              </a:tblGrid>
              <a:tr h="310861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menampilkan</a:t>
                      </a:r>
                      <a:r>
                        <a:rPr lang="id-ID" sz="1600" spc="-26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Aktor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817787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</a:t>
                      </a:r>
                      <a:r>
                        <a:rPr lang="id-ID" sz="1600" spc="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 data</a:t>
                      </a:r>
                      <a:r>
                        <a:rPr lang="id-ID" sz="1600" spc="-26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389198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id-ID" sz="1600" spc="-2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id-ID" sz="1600" spc="-3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menghapus</a:t>
                      </a:r>
                      <a:r>
                        <a:rPr lang="id-ID" sz="1600" spc="-26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4080251"/>
                  </a:ext>
                </a:extLst>
              </a:tr>
              <a:tr h="311374">
                <a:tc>
                  <a:txBody>
                    <a:bodyPr/>
                    <a:lstStyle/>
                    <a:p>
                      <a:pPr marL="55245" marR="90805" algn="ctr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56210">
                        <a:lnSpc>
                          <a:spcPct val="102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 mampu mengedit</a:t>
                      </a:r>
                      <a:r>
                        <a:rPr lang="id-ID" sz="1600" spc="-26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id-ID" sz="16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800"/>
                        </a:spcAft>
                      </a:pPr>
                      <a:r>
                        <a:rPr lang="id-ID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MON-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3110414"/>
                  </a:ext>
                </a:extLst>
              </a:tr>
            </a:tbl>
          </a:graphicData>
        </a:graphic>
      </p:graphicFrame>
      <p:cxnSp>
        <p:nvCxnSpPr>
          <p:cNvPr id="36" name="Google Shape;783;p36">
            <a:extLst>
              <a:ext uri="{FF2B5EF4-FFF2-40B4-BE49-F238E27FC236}">
                <a16:creationId xmlns:a16="http://schemas.microsoft.com/office/drawing/2014/main" id="{A38D5A65-DB4F-0B16-101B-87EE0226FC6F}"/>
              </a:ext>
            </a:extLst>
          </p:cNvPr>
          <p:cNvCxnSpPr>
            <a:cxnSpLocks/>
          </p:cNvCxnSpPr>
          <p:nvPr/>
        </p:nvCxnSpPr>
        <p:spPr>
          <a:xfrm rot="-5400000">
            <a:off x="832784" y="5017407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76BD95-B103-9A8A-90B8-BB51167F8BB0}"/>
              </a:ext>
            </a:extLst>
          </p:cNvPr>
          <p:cNvSpPr txBox="1"/>
          <p:nvPr/>
        </p:nvSpPr>
        <p:spPr>
          <a:xfrm>
            <a:off x="81656" y="5087890"/>
            <a:ext cx="10635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en-ID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ANGGARAN</a:t>
            </a: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14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" name="Google Shape;704;p33">
            <a:hlinkClick r:id="" action="ppaction://noaction"/>
            <a:extLst>
              <a:ext uri="{FF2B5EF4-FFF2-40B4-BE49-F238E27FC236}">
                <a16:creationId xmlns:a16="http://schemas.microsoft.com/office/drawing/2014/main" id="{CE939547-F361-F030-B62B-627BBEF52CF1}"/>
              </a:ext>
            </a:extLst>
          </p:cNvPr>
          <p:cNvSpPr txBox="1">
            <a:spLocks/>
          </p:cNvSpPr>
          <p:nvPr/>
        </p:nvSpPr>
        <p:spPr>
          <a:xfrm>
            <a:off x="2450373" y="174174"/>
            <a:ext cx="1005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 dirty="0"/>
              <a:t>INSTANSI</a:t>
            </a:r>
          </a:p>
        </p:txBody>
      </p:sp>
      <p:sp>
        <p:nvSpPr>
          <p:cNvPr id="39" name="Google Shape;705;p33">
            <a:hlinkClick r:id="" action="ppaction://noaction"/>
            <a:extLst>
              <a:ext uri="{FF2B5EF4-FFF2-40B4-BE49-F238E27FC236}">
                <a16:creationId xmlns:a16="http://schemas.microsoft.com/office/drawing/2014/main" id="{541DD929-7909-07BD-66F1-BB290496AC4F}"/>
              </a:ext>
            </a:extLst>
          </p:cNvPr>
          <p:cNvSpPr txBox="1">
            <a:spLocks/>
          </p:cNvSpPr>
          <p:nvPr/>
        </p:nvSpPr>
        <p:spPr>
          <a:xfrm>
            <a:off x="3398597" y="174174"/>
            <a:ext cx="1511027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ID"/>
              <a:t>LATAR BELAKANG</a:t>
            </a:r>
            <a:endParaRPr lang="en-ID" dirty="0"/>
          </a:p>
        </p:txBody>
      </p:sp>
      <p:sp>
        <p:nvSpPr>
          <p:cNvPr id="40" name="Google Shape;706;p33">
            <a:hlinkClick r:id="" action="ppaction://noaction"/>
            <a:extLst>
              <a:ext uri="{FF2B5EF4-FFF2-40B4-BE49-F238E27FC236}">
                <a16:creationId xmlns:a16="http://schemas.microsoft.com/office/drawing/2014/main" id="{BE9E8631-C5E9-11B9-0846-21C72C19CD9D}"/>
              </a:ext>
            </a:extLst>
          </p:cNvPr>
          <p:cNvSpPr txBox="1">
            <a:spLocks/>
          </p:cNvSpPr>
          <p:nvPr/>
        </p:nvSpPr>
        <p:spPr>
          <a:xfrm>
            <a:off x="4851948" y="175456"/>
            <a:ext cx="173459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KEBUTUHAN SISTEM</a:t>
            </a:r>
          </a:p>
        </p:txBody>
      </p:sp>
      <p:sp>
        <p:nvSpPr>
          <p:cNvPr id="41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26BE2ADA-24A8-513E-0ACC-D1AFAD3531AF}"/>
              </a:ext>
            </a:extLst>
          </p:cNvPr>
          <p:cNvSpPr txBox="1">
            <a:spLocks/>
          </p:cNvSpPr>
          <p:nvPr/>
        </p:nvSpPr>
        <p:spPr>
          <a:xfrm>
            <a:off x="6586538" y="171711"/>
            <a:ext cx="1319319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PROSES BISNIS</a:t>
            </a:r>
          </a:p>
        </p:txBody>
      </p:sp>
      <p:sp>
        <p:nvSpPr>
          <p:cNvPr id="42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4C2E765F-7F0B-AE40-4885-B4BB9B5AFD77}"/>
              </a:ext>
            </a:extLst>
          </p:cNvPr>
          <p:cNvSpPr txBox="1">
            <a:spLocks/>
          </p:cNvSpPr>
          <p:nvPr/>
        </p:nvSpPr>
        <p:spPr>
          <a:xfrm>
            <a:off x="7820886" y="171711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D</a:t>
            </a:r>
            <a:r>
              <a:rPr lang="en-ID" dirty="0"/>
              <a:t>IAGRAM ERD</a:t>
            </a:r>
          </a:p>
        </p:txBody>
      </p:sp>
      <p:sp>
        <p:nvSpPr>
          <p:cNvPr id="43" name="Google Shape;709;p33">
            <a:hlinkClick r:id="" action="ppaction://noaction"/>
            <a:extLst>
              <a:ext uri="{FF2B5EF4-FFF2-40B4-BE49-F238E27FC236}">
                <a16:creationId xmlns:a16="http://schemas.microsoft.com/office/drawing/2014/main" id="{C7FF82ED-BBBA-7C54-3785-21FF102972AC}"/>
              </a:ext>
            </a:extLst>
          </p:cNvPr>
          <p:cNvSpPr txBox="1">
            <a:spLocks/>
          </p:cNvSpPr>
          <p:nvPr/>
        </p:nvSpPr>
        <p:spPr>
          <a:xfrm>
            <a:off x="8882187" y="177120"/>
            <a:ext cx="1319319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None/>
              <a:defRPr sz="13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dirty="0"/>
              <a:t>USE CASE</a:t>
            </a:r>
            <a:endParaRPr lang="en-ID" dirty="0"/>
          </a:p>
        </p:txBody>
      </p:sp>
      <p:sp>
        <p:nvSpPr>
          <p:cNvPr id="44" name="Google Shape;1341;p53">
            <a:extLst>
              <a:ext uri="{FF2B5EF4-FFF2-40B4-BE49-F238E27FC236}">
                <a16:creationId xmlns:a16="http://schemas.microsoft.com/office/drawing/2014/main" id="{0285F44C-8BB0-7385-7C1A-0687BFF6582C}"/>
              </a:ext>
            </a:extLst>
          </p:cNvPr>
          <p:cNvSpPr/>
          <p:nvPr/>
        </p:nvSpPr>
        <p:spPr>
          <a:xfrm rot="10800000">
            <a:off x="5035549" y="655561"/>
            <a:ext cx="1374775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82A94-E5B9-C888-7969-494AEEC559A3}"/>
              </a:ext>
            </a:extLst>
          </p:cNvPr>
          <p:cNvSpPr/>
          <p:nvPr/>
        </p:nvSpPr>
        <p:spPr>
          <a:xfrm>
            <a:off x="226164" y="786345"/>
            <a:ext cx="2741863" cy="59988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00C7C8-6C94-08B0-FF2A-FCDD174225FB}"/>
              </a:ext>
            </a:extLst>
          </p:cNvPr>
          <p:cNvSpPr txBox="1"/>
          <p:nvPr/>
        </p:nvSpPr>
        <p:spPr>
          <a:xfrm>
            <a:off x="257175" y="793038"/>
            <a:ext cx="268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AKTOR : </a:t>
            </a:r>
          </a:p>
          <a:p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Admin, WD 1, WD 2, WD 3,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Keuangan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Staf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25000"/>
                  </a:schemeClr>
                </a:solidFill>
              </a:rPr>
              <a:t>Perencanaan</a:t>
            </a:r>
            <a:r>
              <a:rPr lang="en-US" sz="1050" dirty="0">
                <a:solidFill>
                  <a:schemeClr val="accent6">
                    <a:lumMod val="25000"/>
                  </a:schemeClr>
                </a:solidFill>
              </a:rPr>
              <a:t>, Prodi, PIC</a:t>
            </a:r>
            <a:endParaRPr lang="en-ID" sz="1050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61418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1630</Words>
  <Application>Microsoft Office PowerPoint</Application>
  <PresentationFormat>Widescreen</PresentationFormat>
  <Paragraphs>504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Roboto</vt:lpstr>
      <vt:lpstr>Times New Roman</vt:lpstr>
      <vt:lpstr>Arial</vt:lpstr>
      <vt:lpstr>Bebas Neue</vt:lpstr>
      <vt:lpstr>Roboto Condensed</vt:lpstr>
      <vt:lpstr>Calibri</vt:lpstr>
      <vt:lpstr>Small Business Web Site 4:3 Project Proposal by Slidesgo</vt:lpstr>
      <vt:lpstr>PERANCANGAN SISTEM INFORMASI MONEV ANGGARAN SEKOLAH VOKASI UNS (SIMONSI)  MODUL : PERENCANAAN ANGGARAN</vt:lpstr>
      <vt:lpstr>PROFIL INSTANSI</vt:lpstr>
      <vt:lpstr>STRUKTUR ORGANISASI</vt:lpstr>
      <vt:lpstr>WEBSITE</vt:lpstr>
      <vt:lpstr>PAPARAN KEGIATAN</vt:lpstr>
      <vt:lpstr>LATAR BELAKANG</vt:lpstr>
      <vt:lpstr>TUJUAN KEGIATAN</vt:lpstr>
      <vt:lpstr>KEBUTUHAN FUNGSIONAL</vt:lpstr>
      <vt:lpstr>KEBUTUHAN FUNGSIONAL</vt:lpstr>
      <vt:lpstr>KEBUTUHAN FUNGSIONAL</vt:lpstr>
      <vt:lpstr>KEBUTUHAN FUNGSIONAL</vt:lpstr>
      <vt:lpstr>KEBUTUHAN FUNGSIONAL</vt:lpstr>
      <vt:lpstr>KEBUTUHAN FUNGSIONAL</vt:lpstr>
      <vt:lpstr>KEBUTUHAN NON FUNGSIONAL</vt:lpstr>
      <vt:lpstr>PROSES BISNIS</vt:lpstr>
      <vt:lpstr>ERD</vt:lpstr>
      <vt:lpstr>USE CASE</vt:lpstr>
      <vt:lpstr>USE CASE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PERANCANGAN SISTEM INFORMASI MONEV ANGGARAN SEKOLAH VOKASI UNS (SIMONSI)  MODUL : PERENCANAAN ANGGARAN</dc:title>
  <dc:creator>acer</dc:creator>
  <cp:lastModifiedBy>Tri w</cp:lastModifiedBy>
  <cp:revision>26</cp:revision>
  <dcterms:modified xsi:type="dcterms:W3CDTF">2022-05-31T07:37:32Z</dcterms:modified>
</cp:coreProperties>
</file>